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0.44139194139194138</c:v>
                </c:pt>
                <c:pt idx="1">
                  <c:v>0.55128205128205132</c:v>
                </c:pt>
                <c:pt idx="2">
                  <c:v>0</c:v>
                </c:pt>
                <c:pt idx="3">
                  <c:v>7.3260073260073251E-3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Sussex NHS Foundation Trust</c:v>
                </c:pt>
                <c:pt idx="1">
                  <c:v>Dartford and Gravesham NHS Trust</c:v>
                </c:pt>
                <c:pt idx="2">
                  <c:v>Ashford and St Peter's Hospitals NHS Foundation Trust</c:v>
                </c:pt>
                <c:pt idx="3">
                  <c:v>Buckinghamshire Healthcare NHS Trust</c:v>
                </c:pt>
                <c:pt idx="4">
                  <c:v>Medway NHS Foundation Trust</c:v>
                </c:pt>
              </c:strCache>
            </c:strRef>
          </c:cat>
          <c:val>
            <c:numRef>
              <c:f>Sheet1!$B$2:$B$6</c:f>
              <c:numCache>
                <c:formatCode>0.0</c:formatCode>
                <c:ptCount val="5"/>
                <c:pt idx="0">
                  <c:v>6.0199183218220202</c:v>
                </c:pt>
                <c:pt idx="1">
                  <c:v>6.1795622560112307</c:v>
                </c:pt>
                <c:pt idx="2">
                  <c:v>6.2106058434160722</c:v>
                </c:pt>
                <c:pt idx="3">
                  <c:v>6.216888356992138</c:v>
                </c:pt>
                <c:pt idx="4">
                  <c:v>6.302452790309518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Sussex NHS Foundation Trust</c:v>
                </c:pt>
                <c:pt idx="1">
                  <c:v>Dartford and Gravesham NHS Trust</c:v>
                </c:pt>
                <c:pt idx="2">
                  <c:v>Ashford and St Peter's Hospitals NHS Foundation Trust</c:v>
                </c:pt>
                <c:pt idx="3">
                  <c:v>Buckinghamshire Healthcare NHS Trust</c:v>
                </c:pt>
                <c:pt idx="4">
                  <c:v>Medway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(524)</c:v>
                </c:pt>
                <c:pt idx="1">
                  <c:v>Royal Surrey County Hospital (524)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(524)</c:v>
                </c:pt>
                <c:pt idx="1">
                  <c:v>Royal Surrey County Hospital (524)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(524)</c:v>
                </c:pt>
                <c:pt idx="1">
                  <c:v>Royal Surrey County Hospital (524)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(524)</c:v>
                </c:pt>
                <c:pt idx="1">
                  <c:v>Royal Surrey County Hospital (524)</c:v>
                </c:pt>
              </c:strCache>
            </c:strRef>
          </c:cat>
          <c:val>
            <c:numRef>
              <c:f>Sheet1!$G$2:$G$3</c:f>
              <c:numCache>
                <c:formatCode>0.0;;</c:formatCode>
                <c:ptCount val="2"/>
                <c:pt idx="0">
                  <c:v>6.1651345844857044</c:v>
                </c:pt>
                <c:pt idx="1">
                  <c:v>6.1651345844857044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(524)</c:v>
                </c:pt>
                <c:pt idx="1">
                  <c:v>Royal Surrey County Hospital (524)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(524)</c:v>
                </c:pt>
                <c:pt idx="1">
                  <c:v>Royal Surrey County Hospital (524)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(524)</c:v>
                </c:pt>
                <c:pt idx="1">
                  <c:v>Royal Surrey County Hospital (524)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3.8348654155142956</c:v>
                </c:pt>
                <c:pt idx="1">
                  <c:v>3.8348654155142956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(524)</c:v>
                </c:pt>
                <c:pt idx="1">
                  <c:v>Royal Surrey County Hospital (524)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(524)</c:v>
                </c:pt>
                <c:pt idx="1">
                  <c:v>Royal Surrey County Hospital (524)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(524)</c:v>
                </c:pt>
                <c:pt idx="1">
                  <c:v>Royal Surrey County Hospital (524)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(524)</c:v>
                </c:pt>
                <c:pt idx="1">
                  <c:v>Royal Surrey County Hospital (524)</c:v>
                </c:pt>
              </c:strCache>
            </c:strRef>
          </c:cat>
          <c:val>
            <c:numRef>
              <c:f>Sheet1!$G$2:$G$3</c:f>
              <c:numCache>
                <c:formatCode>0.0;;</c:formatCode>
                <c:ptCount val="2"/>
                <c:pt idx="0">
                  <c:v>8.4121576780619023</c:v>
                </c:pt>
                <c:pt idx="1">
                  <c:v>8.4121576780619023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(524)</c:v>
                </c:pt>
                <c:pt idx="1">
                  <c:v>Royal Surrey County Hospital (524)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(524)</c:v>
                </c:pt>
                <c:pt idx="1">
                  <c:v>Royal Surrey County Hospital (524)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(524)</c:v>
                </c:pt>
                <c:pt idx="1">
                  <c:v>Royal Surrey County Hospital (524)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1.5878423219380977</c:v>
                </c:pt>
                <c:pt idx="1">
                  <c:v>1.5878423219380977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(524)</c:v>
                </c:pt>
                <c:pt idx="1">
                  <c:v>Royal Surrey County Hospital (524)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(524)</c:v>
                </c:pt>
                <c:pt idx="1">
                  <c:v>Royal Surrey County Hospital (524)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(524)</c:v>
                </c:pt>
                <c:pt idx="1">
                  <c:v>Royal Surrey County Hospital (524)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(524)</c:v>
                </c:pt>
                <c:pt idx="1">
                  <c:v>Royal Surrey County Hospital (524)</c:v>
                </c:pt>
              </c:strCache>
            </c:strRef>
          </c:cat>
          <c:val>
            <c:numRef>
              <c:f>Sheet1!$G$2:$G$3</c:f>
              <c:numCache>
                <c:formatCode>0.0;;</c:formatCode>
                <c:ptCount val="2"/>
                <c:pt idx="0">
                  <c:v>9.1212015356373559</c:v>
                </c:pt>
                <c:pt idx="1">
                  <c:v>9.1212015356373559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(524)</c:v>
                </c:pt>
                <c:pt idx="1">
                  <c:v>Royal Surrey County Hospital (524)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(524)</c:v>
                </c:pt>
                <c:pt idx="1">
                  <c:v>Royal Surrey County Hospital (524)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(524)</c:v>
                </c:pt>
                <c:pt idx="1">
                  <c:v>Royal Surrey County Hospital (524)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0.87879846436264408</c:v>
                </c:pt>
                <c:pt idx="1">
                  <c:v>0.87879846436264408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(524)</c:v>
                </c:pt>
                <c:pt idx="1">
                  <c:v>Royal Surrey County Hospital (524)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(524)</c:v>
                </c:pt>
                <c:pt idx="1">
                  <c:v>Royal Surrey County Hospital (524)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(524)</c:v>
                </c:pt>
                <c:pt idx="1">
                  <c:v>Royal Surrey County Hospital (524)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(524)</c:v>
                </c:pt>
                <c:pt idx="1">
                  <c:v>Royal Surrey County Hospital (524)</c:v>
                </c:pt>
              </c:strCache>
            </c:strRef>
          </c:cat>
          <c:val>
            <c:numRef>
              <c:f>Sheet1!$G$2:$G$3</c:f>
              <c:numCache>
                <c:formatCode>0.0;;</c:formatCode>
                <c:ptCount val="2"/>
                <c:pt idx="0">
                  <c:v>3.7619414789896122</c:v>
                </c:pt>
                <c:pt idx="1">
                  <c:v>3.7619414789896122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(524)</c:v>
                </c:pt>
                <c:pt idx="1">
                  <c:v>Royal Surrey County Hospital (524)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(524)</c:v>
                </c:pt>
                <c:pt idx="1">
                  <c:v>Royal Surrey County Hospital (524)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(524)</c:v>
                </c:pt>
                <c:pt idx="1">
                  <c:v>Royal Surrey County Hospital (524)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6.2380585210103874</c:v>
                </c:pt>
                <c:pt idx="1">
                  <c:v>6.2380585210103874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(71)</c:v>
                </c:pt>
                <c:pt idx="1">
                  <c:v>Royal Surrey County Hospital (71)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(71)</c:v>
                </c:pt>
                <c:pt idx="1">
                  <c:v>Royal Surrey County Hospital (71)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(71)</c:v>
                </c:pt>
                <c:pt idx="1">
                  <c:v>Royal Surrey County Hospital (71)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(71)</c:v>
                </c:pt>
                <c:pt idx="1">
                  <c:v>Royal Surrey County Hospital (71)</c:v>
                </c:pt>
              </c:strCache>
            </c:strRef>
          </c:cat>
          <c:val>
            <c:numRef>
              <c:f>Sheet1!$G$2:$G$3</c:f>
              <c:numCache>
                <c:formatCode>0.0;;</c:formatCode>
                <c:ptCount val="2"/>
                <c:pt idx="0">
                  <c:v>7.0834853092218957</c:v>
                </c:pt>
                <c:pt idx="1">
                  <c:v>7.0834853092218957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(71)</c:v>
                </c:pt>
                <c:pt idx="1">
                  <c:v>Royal Surrey County Hospital (71)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(71)</c:v>
                </c:pt>
                <c:pt idx="1">
                  <c:v>Royal Surrey County Hospital (71)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(71)</c:v>
                </c:pt>
                <c:pt idx="1">
                  <c:v>Royal Surrey County Hospital (71)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2.9165146907781043</c:v>
                </c:pt>
                <c:pt idx="1">
                  <c:v>2.9165146907781043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(530)</c:v>
                </c:pt>
                <c:pt idx="1">
                  <c:v>Royal Surrey County Hospital (530)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(530)</c:v>
                </c:pt>
                <c:pt idx="1">
                  <c:v>Royal Surrey County Hospital (530)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(530)</c:v>
                </c:pt>
                <c:pt idx="1">
                  <c:v>Royal Surrey County Hospital (530)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(530)</c:v>
                </c:pt>
                <c:pt idx="1">
                  <c:v>Royal Surrey County Hospital (530)</c:v>
                </c:pt>
              </c:strCache>
            </c:strRef>
          </c:cat>
          <c:val>
            <c:numRef>
              <c:f>Sheet1!$G$2:$G$3</c:f>
              <c:numCache>
                <c:formatCode>0.0;;</c:formatCode>
                <c:ptCount val="2"/>
                <c:pt idx="0">
                  <c:v>8.8627062855516687</c:v>
                </c:pt>
                <c:pt idx="1">
                  <c:v>8.8627062855516687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(530)</c:v>
                </c:pt>
                <c:pt idx="1">
                  <c:v>Royal Surrey County Hospital (530)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(530)</c:v>
                </c:pt>
                <c:pt idx="1">
                  <c:v>Royal Surrey County Hospital (530)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(530)</c:v>
                </c:pt>
                <c:pt idx="1">
                  <c:v>Royal Surrey County Hospital (530)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1.1372937144483313</c:v>
                </c:pt>
                <c:pt idx="1">
                  <c:v>1.1372937144483313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(344)</c:v>
                </c:pt>
                <c:pt idx="1">
                  <c:v>Royal Surrey County Hospital (344)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(344)</c:v>
                </c:pt>
                <c:pt idx="1">
                  <c:v>Royal Surrey County Hospital (344)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(344)</c:v>
                </c:pt>
                <c:pt idx="1">
                  <c:v>Royal Surrey County Hospital (344)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(344)</c:v>
                </c:pt>
                <c:pt idx="1">
                  <c:v>Royal Surrey County Hospital (344)</c:v>
                </c:pt>
              </c:strCache>
            </c:strRef>
          </c:cat>
          <c:val>
            <c:numRef>
              <c:f>Sheet1!$G$2:$G$3</c:f>
              <c:numCache>
                <c:formatCode>0.0;;</c:formatCode>
                <c:ptCount val="2"/>
                <c:pt idx="0">
                  <c:v>8.0277508383905118</c:v>
                </c:pt>
                <c:pt idx="1">
                  <c:v>8.0277508383905118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(344)</c:v>
                </c:pt>
                <c:pt idx="1">
                  <c:v>Royal Surrey County Hospital (344)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(344)</c:v>
                </c:pt>
                <c:pt idx="1">
                  <c:v>Royal Surrey County Hospital (344)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(344)</c:v>
                </c:pt>
                <c:pt idx="1">
                  <c:v>Royal Surrey County Hospital (344)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1.9722491616094882</c:v>
                </c:pt>
                <c:pt idx="1">
                  <c:v>1.9722491616094882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(300)</c:v>
                </c:pt>
                <c:pt idx="1">
                  <c:v>Royal Surrey County Hospital (300)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(300)</c:v>
                </c:pt>
                <c:pt idx="1">
                  <c:v>Royal Surrey County Hospital (300)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(300)</c:v>
                </c:pt>
                <c:pt idx="1">
                  <c:v>Royal Surrey County Hospital (300)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(300)</c:v>
                </c:pt>
                <c:pt idx="1">
                  <c:v>Royal Surrey County Hospital (300)</c:v>
                </c:pt>
              </c:strCache>
            </c:strRef>
          </c:cat>
          <c:val>
            <c:numRef>
              <c:f>Sheet1!$G$2:$G$3</c:f>
              <c:numCache>
                <c:formatCode>0.0;;</c:formatCode>
                <c:ptCount val="2"/>
                <c:pt idx="0">
                  <c:v>8.2660081958931571</c:v>
                </c:pt>
                <c:pt idx="1">
                  <c:v>8.2660081958931571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(300)</c:v>
                </c:pt>
                <c:pt idx="1">
                  <c:v>Royal Surrey County Hospital (300)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(300)</c:v>
                </c:pt>
                <c:pt idx="1">
                  <c:v>Royal Surrey County Hospital (300)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(300)</c:v>
                </c:pt>
                <c:pt idx="1">
                  <c:v>Royal Surrey County Hospital (300)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1.7339918041068429</c:v>
                </c:pt>
                <c:pt idx="1">
                  <c:v>1.7339918041068429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(132)</c:v>
                </c:pt>
                <c:pt idx="1">
                  <c:v>Royal Surrey County Hospital (132)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(132)</c:v>
                </c:pt>
                <c:pt idx="1">
                  <c:v>Royal Surrey County Hospital (132)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(132)</c:v>
                </c:pt>
                <c:pt idx="1">
                  <c:v>Royal Surrey County Hospital (132)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(132)</c:v>
                </c:pt>
                <c:pt idx="1">
                  <c:v>Royal Surrey County Hospital (132)</c:v>
                </c:pt>
              </c:strCache>
            </c:strRef>
          </c:cat>
          <c:val>
            <c:numRef>
              <c:f>Sheet1!$G$2:$G$3</c:f>
              <c:numCache>
                <c:formatCode>0.0;;</c:formatCode>
                <c:ptCount val="2"/>
                <c:pt idx="0">
                  <c:v>7.6732388054216552</c:v>
                </c:pt>
                <c:pt idx="1">
                  <c:v>7.6732388054216552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(132)</c:v>
                </c:pt>
                <c:pt idx="1">
                  <c:v>Royal Surrey County Hospital (132)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(132)</c:v>
                </c:pt>
                <c:pt idx="1">
                  <c:v>Royal Surrey County Hospital (132)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(132)</c:v>
                </c:pt>
                <c:pt idx="1">
                  <c:v>Royal Surrey County Hospital (132)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2.3267611945783448</c:v>
                </c:pt>
                <c:pt idx="1">
                  <c:v>2.3267611945783448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(225)</c:v>
                </c:pt>
                <c:pt idx="1">
                  <c:v>Royal Surrey County Hospital (225)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(225)</c:v>
                </c:pt>
                <c:pt idx="1">
                  <c:v>Royal Surrey County Hospital (225)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(225)</c:v>
                </c:pt>
                <c:pt idx="1">
                  <c:v>Royal Surrey County Hospital (225)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(225)</c:v>
                </c:pt>
                <c:pt idx="1">
                  <c:v>Royal Surrey County Hospital (225)</c:v>
                </c:pt>
              </c:strCache>
            </c:strRef>
          </c:cat>
          <c:val>
            <c:numRef>
              <c:f>Sheet1!$G$2:$G$3</c:f>
              <c:numCache>
                <c:formatCode>0.0;;</c:formatCode>
                <c:ptCount val="2"/>
                <c:pt idx="0">
                  <c:v>7.0389422445513201</c:v>
                </c:pt>
                <c:pt idx="1">
                  <c:v>7.0389422445513201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(225)</c:v>
                </c:pt>
                <c:pt idx="1">
                  <c:v>Royal Surrey County Hospital (225)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(225)</c:v>
                </c:pt>
                <c:pt idx="1">
                  <c:v>Royal Surrey County Hospital (225)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(225)</c:v>
                </c:pt>
                <c:pt idx="1">
                  <c:v>Royal Surrey County Hospital (225)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2.9610577554486799</c:v>
                </c:pt>
                <c:pt idx="1">
                  <c:v>2.9610577554486799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Royal Berkshire NHS Foundation Trust</c:v>
                </c:pt>
                <c:pt idx="2">
                  <c:v>University Hospital Southampton NHS Foundation Trust</c:v>
                </c:pt>
                <c:pt idx="3">
                  <c:v>Royal Surrey County Hospital NHS Foundation Trust</c:v>
                </c:pt>
                <c:pt idx="4">
                  <c:v>Oxford University Hospitals NHS Foundation Trust</c:v>
                </c:pt>
              </c:strCache>
            </c:strRef>
          </c:cat>
          <c:val>
            <c:numRef>
              <c:f>Sheet1!$B$2:$B$6</c:f>
              <c:numCache>
                <c:formatCode>0.0</c:formatCode>
                <c:ptCount val="5"/>
                <c:pt idx="0">
                  <c:v>8.3766224017980022</c:v>
                </c:pt>
                <c:pt idx="1">
                  <c:v>7.3757087914340724</c:v>
                </c:pt>
                <c:pt idx="2">
                  <c:v>7.3051847128576028</c:v>
                </c:pt>
                <c:pt idx="3">
                  <c:v>7.2276395407108316</c:v>
                </c:pt>
                <c:pt idx="4">
                  <c:v>7.050098969037629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Royal Berkshire NHS Foundation Trust</c:v>
                </c:pt>
                <c:pt idx="2">
                  <c:v>University Hospital Southampton NHS Foundation Trust</c:v>
                </c:pt>
                <c:pt idx="3">
                  <c:v>Royal Surrey County Hospital NHS Foundation Trust</c:v>
                </c:pt>
                <c:pt idx="4">
                  <c:v>Oxford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(486)</c:v>
                </c:pt>
                <c:pt idx="1">
                  <c:v>Royal Surrey County Hospital (486)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(486)</c:v>
                </c:pt>
                <c:pt idx="1">
                  <c:v>Royal Surrey County Hospital (486)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(486)</c:v>
                </c:pt>
                <c:pt idx="1">
                  <c:v>Royal Surrey County Hospital (486)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(486)</c:v>
                </c:pt>
                <c:pt idx="1">
                  <c:v>Royal Surrey County Hospital (486)</c:v>
                </c:pt>
              </c:strCache>
            </c:strRef>
          </c:cat>
          <c:val>
            <c:numRef>
              <c:f>Sheet1!$G$2:$G$3</c:f>
              <c:numCache>
                <c:formatCode>0.0;;</c:formatCode>
                <c:ptCount val="2"/>
                <c:pt idx="0">
                  <c:v>9.3927422378891183</c:v>
                </c:pt>
                <c:pt idx="1">
                  <c:v>9.3927422378891183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(486)</c:v>
                </c:pt>
                <c:pt idx="1">
                  <c:v>Royal Surrey County Hospital (486)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(486)</c:v>
                </c:pt>
                <c:pt idx="1">
                  <c:v>Royal Surrey County Hospital (486)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(486)</c:v>
                </c:pt>
                <c:pt idx="1">
                  <c:v>Royal Surrey County Hospital (486)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0.60725776211088167</c:v>
                </c:pt>
                <c:pt idx="1">
                  <c:v>0.60725776211088167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(509)</c:v>
                </c:pt>
                <c:pt idx="1">
                  <c:v>Royal Surrey County Hospital (509)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(509)</c:v>
                </c:pt>
                <c:pt idx="1">
                  <c:v>Royal Surrey County Hospital (509)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(509)</c:v>
                </c:pt>
                <c:pt idx="1">
                  <c:v>Royal Surrey County Hospital (509)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(509)</c:v>
                </c:pt>
                <c:pt idx="1">
                  <c:v>Royal Surrey County Hospital (509)</c:v>
                </c:pt>
              </c:strCache>
            </c:strRef>
          </c:cat>
          <c:val>
            <c:numRef>
              <c:f>Sheet1!$G$2:$G$3</c:f>
              <c:numCache>
                <c:formatCode>0.0;;</c:formatCode>
                <c:ptCount val="2"/>
                <c:pt idx="0">
                  <c:v>8.8622044920352181</c:v>
                </c:pt>
                <c:pt idx="1">
                  <c:v>8.8622044920352181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(509)</c:v>
                </c:pt>
                <c:pt idx="1">
                  <c:v>Royal Surrey County Hospital (509)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(509)</c:v>
                </c:pt>
                <c:pt idx="1">
                  <c:v>Royal Surrey County Hospital (509)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(509)</c:v>
                </c:pt>
                <c:pt idx="1">
                  <c:v>Royal Surrey County Hospital (509)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1.1377955079647819</c:v>
                </c:pt>
                <c:pt idx="1">
                  <c:v>1.1377955079647819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(540)</c:v>
                </c:pt>
                <c:pt idx="1">
                  <c:v>Royal Surrey County Hospital (540)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(540)</c:v>
                </c:pt>
                <c:pt idx="1">
                  <c:v>Royal Surrey County Hospital (540)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(540)</c:v>
                </c:pt>
                <c:pt idx="1">
                  <c:v>Royal Surrey County Hospital (540)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(540)</c:v>
                </c:pt>
                <c:pt idx="1">
                  <c:v>Royal Surrey County Hospital (540)</c:v>
                </c:pt>
              </c:strCache>
            </c:strRef>
          </c:cat>
          <c:val>
            <c:numRef>
              <c:f>Sheet1!$G$2:$G$3</c:f>
              <c:numCache>
                <c:formatCode>0.0;;</c:formatCode>
                <c:ptCount val="2"/>
                <c:pt idx="0">
                  <c:v>8.9586310624547032</c:v>
                </c:pt>
                <c:pt idx="1">
                  <c:v>8.9586310624547032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(540)</c:v>
                </c:pt>
                <c:pt idx="1">
                  <c:v>Royal Surrey County Hospital (540)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(540)</c:v>
                </c:pt>
                <c:pt idx="1">
                  <c:v>Royal Surrey County Hospital (540)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(540)</c:v>
                </c:pt>
                <c:pt idx="1">
                  <c:v>Royal Surrey County Hospital (540)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1.0413689375452968</c:v>
                </c:pt>
                <c:pt idx="1">
                  <c:v>1.0413689375452968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(529)</c:v>
                </c:pt>
                <c:pt idx="1">
                  <c:v>Royal Surrey County Hospital (529)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(529)</c:v>
                </c:pt>
                <c:pt idx="1">
                  <c:v>Royal Surrey County Hospital (529)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(529)</c:v>
                </c:pt>
                <c:pt idx="1">
                  <c:v>Royal Surrey County Hospital (529)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(529)</c:v>
                </c:pt>
                <c:pt idx="1">
                  <c:v>Royal Surrey County Hospital (529)</c:v>
                </c:pt>
              </c:strCache>
            </c:strRef>
          </c:cat>
          <c:val>
            <c:numRef>
              <c:f>Sheet1!$G$2:$G$3</c:f>
              <c:numCache>
                <c:formatCode>0.0;;</c:formatCode>
                <c:ptCount val="2"/>
                <c:pt idx="0">
                  <c:v>8.9107637528589692</c:v>
                </c:pt>
                <c:pt idx="1">
                  <c:v>8.9107637528589692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(529)</c:v>
                </c:pt>
                <c:pt idx="1">
                  <c:v>Royal Surrey County Hospital (529)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(529)</c:v>
                </c:pt>
                <c:pt idx="1">
                  <c:v>Royal Surrey County Hospital (529)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(529)</c:v>
                </c:pt>
                <c:pt idx="1">
                  <c:v>Royal Surrey County Hospital (529)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1.0892362471410308</c:v>
                </c:pt>
                <c:pt idx="1">
                  <c:v>1.0892362471410308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(498)</c:v>
                </c:pt>
                <c:pt idx="1">
                  <c:v>Royal Surrey County Hospital (498)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(498)</c:v>
                </c:pt>
                <c:pt idx="1">
                  <c:v>Royal Surrey County Hospital (498)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(498)</c:v>
                </c:pt>
                <c:pt idx="1">
                  <c:v>Royal Surrey County Hospital (498)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(498)</c:v>
                </c:pt>
                <c:pt idx="1">
                  <c:v>Royal Surrey County Hospital (498)</c:v>
                </c:pt>
              </c:strCache>
            </c:strRef>
          </c:cat>
          <c:val>
            <c:numRef>
              <c:f>Sheet1!$G$2:$G$3</c:f>
              <c:numCache>
                <c:formatCode>0.0;;</c:formatCode>
                <c:ptCount val="2"/>
                <c:pt idx="0">
                  <c:v>8.6790933249262174</c:v>
                </c:pt>
                <c:pt idx="1">
                  <c:v>8.6790933249262174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(498)</c:v>
                </c:pt>
                <c:pt idx="1">
                  <c:v>Royal Surrey County Hospital (498)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(498)</c:v>
                </c:pt>
                <c:pt idx="1">
                  <c:v>Royal Surrey County Hospital (498)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(498)</c:v>
                </c:pt>
                <c:pt idx="1">
                  <c:v>Royal Surrey County Hospital (498)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1.3209066750737826</c:v>
                </c:pt>
                <c:pt idx="1">
                  <c:v>1.3209066750737826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(538)</c:v>
                </c:pt>
                <c:pt idx="1">
                  <c:v>Royal Surrey County Hospital (538)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(538)</c:v>
                </c:pt>
                <c:pt idx="1">
                  <c:v>Royal Surrey County Hospital (538)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(538)</c:v>
                </c:pt>
                <c:pt idx="1">
                  <c:v>Royal Surrey County Hospital (538)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(538)</c:v>
                </c:pt>
                <c:pt idx="1">
                  <c:v>Royal Surrey County Hospital (538)</c:v>
                </c:pt>
              </c:strCache>
            </c:strRef>
          </c:cat>
          <c:val>
            <c:numRef>
              <c:f>Sheet1!$G$2:$G$3</c:f>
              <c:numCache>
                <c:formatCode>0.0;;</c:formatCode>
                <c:ptCount val="2"/>
                <c:pt idx="0">
                  <c:v>9.0395563545950672</c:v>
                </c:pt>
                <c:pt idx="1">
                  <c:v>9.0395563545950672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(538)</c:v>
                </c:pt>
                <c:pt idx="1">
                  <c:v>Royal Surrey County Hospital (538)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(538)</c:v>
                </c:pt>
                <c:pt idx="1">
                  <c:v>Royal Surrey County Hospital (538)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(538)</c:v>
                </c:pt>
                <c:pt idx="1">
                  <c:v>Royal Surrey County Hospital (538)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0.96044364540493277</c:v>
                </c:pt>
                <c:pt idx="1">
                  <c:v>0.96044364540493277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(530)</c:v>
                </c:pt>
                <c:pt idx="1">
                  <c:v>Royal Surrey County Hospital (530)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(530)</c:v>
                </c:pt>
                <c:pt idx="1">
                  <c:v>Royal Surrey County Hospital (530)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(530)</c:v>
                </c:pt>
                <c:pt idx="1">
                  <c:v>Royal Surrey County Hospital (530)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(530)</c:v>
                </c:pt>
                <c:pt idx="1">
                  <c:v>Royal Surrey County Hospital (530)</c:v>
                </c:pt>
              </c:strCache>
            </c:strRef>
          </c:cat>
          <c:val>
            <c:numRef>
              <c:f>Sheet1!$G$2:$G$3</c:f>
              <c:numCache>
                <c:formatCode>0.0;;</c:formatCode>
                <c:ptCount val="2"/>
                <c:pt idx="0">
                  <c:v>8.8731188645210537</c:v>
                </c:pt>
                <c:pt idx="1">
                  <c:v>8.8731188645210537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(530)</c:v>
                </c:pt>
                <c:pt idx="1">
                  <c:v>Royal Surrey County Hospital (530)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(530)</c:v>
                </c:pt>
                <c:pt idx="1">
                  <c:v>Royal Surrey County Hospital (530)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(530)</c:v>
                </c:pt>
                <c:pt idx="1">
                  <c:v>Royal Surrey County Hospital (530)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1.1268811354789463</c:v>
                </c:pt>
                <c:pt idx="1">
                  <c:v>1.1268811354789463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(535)</c:v>
                </c:pt>
                <c:pt idx="1">
                  <c:v>Royal Surrey County Hospital (535)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(535)</c:v>
                </c:pt>
                <c:pt idx="1">
                  <c:v>Royal Surrey County Hospital (535)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(535)</c:v>
                </c:pt>
                <c:pt idx="1">
                  <c:v>Royal Surrey County Hospital (535)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(535)</c:v>
                </c:pt>
                <c:pt idx="1">
                  <c:v>Royal Surrey County Hospital (535)</c:v>
                </c:pt>
              </c:strCache>
            </c:strRef>
          </c:cat>
          <c:val>
            <c:numRef>
              <c:f>Sheet1!$G$2:$G$3</c:f>
              <c:numCache>
                <c:formatCode>0.0;;</c:formatCode>
                <c:ptCount val="2"/>
                <c:pt idx="0">
                  <c:v>8.0405641587401995</c:v>
                </c:pt>
                <c:pt idx="1">
                  <c:v>8.0405641587401995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(535)</c:v>
                </c:pt>
                <c:pt idx="1">
                  <c:v>Royal Surrey County Hospital (535)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(535)</c:v>
                </c:pt>
                <c:pt idx="1">
                  <c:v>Royal Surrey County Hospital (535)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(535)</c:v>
                </c:pt>
                <c:pt idx="1">
                  <c:v>Royal Surrey County Hospital (535)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1.9594358412598005</c:v>
                </c:pt>
                <c:pt idx="1">
                  <c:v>1.9594358412598005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(482)</c:v>
                </c:pt>
                <c:pt idx="1">
                  <c:v>Royal Surrey County Hospital (482)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(482)</c:v>
                </c:pt>
                <c:pt idx="1">
                  <c:v>Royal Surrey County Hospital (482)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(482)</c:v>
                </c:pt>
                <c:pt idx="1">
                  <c:v>Royal Surrey County Hospital (482)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(482)</c:v>
                </c:pt>
                <c:pt idx="1">
                  <c:v>Royal Surrey County Hospital (482)</c:v>
                </c:pt>
              </c:strCache>
            </c:strRef>
          </c:cat>
          <c:val>
            <c:numRef>
              <c:f>Sheet1!$G$2:$G$3</c:f>
              <c:numCache>
                <c:formatCode>0.0;;</c:formatCode>
                <c:ptCount val="2"/>
                <c:pt idx="0">
                  <c:v>7.8748501764664658</c:v>
                </c:pt>
                <c:pt idx="1">
                  <c:v>7.8748501764664658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(482)</c:v>
                </c:pt>
                <c:pt idx="1">
                  <c:v>Royal Surrey County Hospital (482)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(482)</c:v>
                </c:pt>
                <c:pt idx="1">
                  <c:v>Royal Surrey County Hospital (482)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(482)</c:v>
                </c:pt>
                <c:pt idx="1">
                  <c:v>Royal Surrey County Hospital (482)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2.1251498235335342</c:v>
                </c:pt>
                <c:pt idx="1">
                  <c:v>2.1251498235335342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(521)</c:v>
                </c:pt>
                <c:pt idx="1">
                  <c:v>Royal Surrey County Hospital (521)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(521)</c:v>
                </c:pt>
                <c:pt idx="1">
                  <c:v>Royal Surrey County Hospital (521)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(521)</c:v>
                </c:pt>
                <c:pt idx="1">
                  <c:v>Royal Surrey County Hospital (521)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(521)</c:v>
                </c:pt>
                <c:pt idx="1">
                  <c:v>Royal Surrey County Hospital (521)</c:v>
                </c:pt>
              </c:strCache>
            </c:strRef>
          </c:cat>
          <c:val>
            <c:numRef>
              <c:f>Sheet1!$G$2:$G$3</c:f>
              <c:numCache>
                <c:formatCode>0.0;;</c:formatCode>
                <c:ptCount val="2"/>
                <c:pt idx="0">
                  <c:v>7.3054108259129293</c:v>
                </c:pt>
                <c:pt idx="1">
                  <c:v>7.3054108259129293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(521)</c:v>
                </c:pt>
                <c:pt idx="1">
                  <c:v>Royal Surrey County Hospital (521)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(521)</c:v>
                </c:pt>
                <c:pt idx="1">
                  <c:v>Royal Surrey County Hospital (521)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(521)</c:v>
                </c:pt>
                <c:pt idx="1">
                  <c:v>Royal Surrey County Hospital (521)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2.6945891740870707</c:v>
                </c:pt>
                <c:pt idx="1">
                  <c:v>2.6945891740870707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7.2276395407108316</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(534)</c:v>
                </c:pt>
                <c:pt idx="1">
                  <c:v>Royal Surrey County Hospital (534)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(534)</c:v>
                </c:pt>
                <c:pt idx="1">
                  <c:v>Royal Surrey County Hospital (534)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(534)</c:v>
                </c:pt>
                <c:pt idx="1">
                  <c:v>Royal Surrey County Hospital (534)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(534)</c:v>
                </c:pt>
                <c:pt idx="1">
                  <c:v>Royal Surrey County Hospital (534)</c:v>
                </c:pt>
              </c:strCache>
            </c:strRef>
          </c:cat>
          <c:val>
            <c:numRef>
              <c:f>Sheet1!$G$2:$G$3</c:f>
              <c:numCache>
                <c:formatCode>0.0;;</c:formatCode>
                <c:ptCount val="2"/>
                <c:pt idx="0">
                  <c:v>8.8264471351330851</c:v>
                </c:pt>
                <c:pt idx="1">
                  <c:v>8.8264471351330851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(534)</c:v>
                </c:pt>
                <c:pt idx="1">
                  <c:v>Royal Surrey County Hospital (534)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(534)</c:v>
                </c:pt>
                <c:pt idx="1">
                  <c:v>Royal Surrey County Hospital (534)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(534)</c:v>
                </c:pt>
                <c:pt idx="1">
                  <c:v>Royal Surrey County Hospital (534)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1.1735528648669149</c:v>
                </c:pt>
                <c:pt idx="1">
                  <c:v>1.1735528648669149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(440)</c:v>
                </c:pt>
                <c:pt idx="1">
                  <c:v>Royal Surrey County Hospital (440)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(440)</c:v>
                </c:pt>
                <c:pt idx="1">
                  <c:v>Royal Surrey County Hospital (440)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(440)</c:v>
                </c:pt>
                <c:pt idx="1">
                  <c:v>Royal Surrey County Hospital (440)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(440)</c:v>
                </c:pt>
                <c:pt idx="1">
                  <c:v>Royal Surrey County Hospital (440)</c:v>
                </c:pt>
              </c:strCache>
            </c:strRef>
          </c:cat>
          <c:val>
            <c:numRef>
              <c:f>Sheet1!$G$2:$G$3</c:f>
              <c:numCache>
                <c:formatCode>0.0;;</c:formatCode>
                <c:ptCount val="2"/>
                <c:pt idx="0">
                  <c:v>7.9782444643145096</c:v>
                </c:pt>
                <c:pt idx="1">
                  <c:v>7.9782444643145096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(440)</c:v>
                </c:pt>
                <c:pt idx="1">
                  <c:v>Royal Surrey County Hospital (440)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(440)</c:v>
                </c:pt>
                <c:pt idx="1">
                  <c:v>Royal Surrey County Hospital (440)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(440)</c:v>
                </c:pt>
                <c:pt idx="1">
                  <c:v>Royal Surrey County Hospital (440)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2.0217555356854904</c:v>
                </c:pt>
                <c:pt idx="1">
                  <c:v>2.0217555356854904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(535)</c:v>
                </c:pt>
                <c:pt idx="1">
                  <c:v>Royal Surrey County Hospital (535)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(535)</c:v>
                </c:pt>
                <c:pt idx="1">
                  <c:v>Royal Surrey County Hospital (535)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(535)</c:v>
                </c:pt>
                <c:pt idx="1">
                  <c:v>Royal Surrey County Hospital (535)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(535)</c:v>
                </c:pt>
                <c:pt idx="1">
                  <c:v>Royal Surrey County Hospital (535)</c:v>
                </c:pt>
              </c:strCache>
            </c:strRef>
          </c:cat>
          <c:val>
            <c:numRef>
              <c:f>Sheet1!$G$2:$G$3</c:f>
              <c:numCache>
                <c:formatCode>0.0;;</c:formatCode>
                <c:ptCount val="2"/>
                <c:pt idx="0">
                  <c:v>9.5187721516511559</c:v>
                </c:pt>
                <c:pt idx="1">
                  <c:v>9.5187721516511559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(535)</c:v>
                </c:pt>
                <c:pt idx="1">
                  <c:v>Royal Surrey County Hospital (535)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(535)</c:v>
                </c:pt>
                <c:pt idx="1">
                  <c:v>Royal Surrey County Hospital (535)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(535)</c:v>
                </c:pt>
                <c:pt idx="1">
                  <c:v>Royal Surrey County Hospital (535)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0.48122784834884413</c:v>
                </c:pt>
                <c:pt idx="1">
                  <c:v>0.48122784834884413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(445)</c:v>
                </c:pt>
                <c:pt idx="1">
                  <c:v>Royal Surrey County Hospital (445)</c:v>
                </c:pt>
              </c:strCache>
            </c:strRef>
          </c:cat>
          <c:val>
            <c:numRef>
              <c:f>Sheet1!$D$2:$D$3</c:f>
              <c:numCache>
                <c:formatCode>0.0;;</c:formatCode>
                <c:ptCount val="2"/>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(445)</c:v>
                </c:pt>
                <c:pt idx="1">
                  <c:v>Royal Surrey County Hospital (445)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(445)</c:v>
                </c:pt>
                <c:pt idx="1">
                  <c:v>Royal Surrey County Hospital (445)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(445)</c:v>
                </c:pt>
                <c:pt idx="1">
                  <c:v>Royal Surrey County Hospital (445)</c:v>
                </c:pt>
              </c:strCache>
            </c:strRef>
          </c:cat>
          <c:val>
            <c:numRef>
              <c:f>Sheet1!$G$2:$G$3</c:f>
              <c:numCache>
                <c:formatCode>0.0;;</c:formatCode>
                <c:ptCount val="2"/>
                <c:pt idx="0">
                  <c:v>8.8788993892561177</c:v>
                </c:pt>
                <c:pt idx="1">
                  <c:v>8.8788993892561177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(445)</c:v>
                </c:pt>
                <c:pt idx="1">
                  <c:v>Royal Surrey County Hospital (445)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(445)</c:v>
                </c:pt>
                <c:pt idx="1">
                  <c:v>Royal Surrey County Hospital (445)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(445)</c:v>
                </c:pt>
                <c:pt idx="1">
                  <c:v>Royal Surrey County Hospital (445)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1.1211006107438823</c:v>
                </c:pt>
                <c:pt idx="1">
                  <c:v>1.1211006107438823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(485)</c:v>
                </c:pt>
                <c:pt idx="1">
                  <c:v>Royal Surrey County Hospital (485)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(485)</c:v>
                </c:pt>
                <c:pt idx="1">
                  <c:v>Royal Surrey County Hospital (485)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(485)</c:v>
                </c:pt>
                <c:pt idx="1">
                  <c:v>Royal Surrey County Hospital (485)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(485)</c:v>
                </c:pt>
                <c:pt idx="1">
                  <c:v>Royal Surrey County Hospital (485)</c:v>
                </c:pt>
              </c:strCache>
            </c:strRef>
          </c:cat>
          <c:val>
            <c:numRef>
              <c:f>Sheet1!$G$2:$G$3</c:f>
              <c:numCache>
                <c:formatCode>0.0;;</c:formatCode>
                <c:ptCount val="2"/>
                <c:pt idx="0">
                  <c:v>8.5118366072932581</c:v>
                </c:pt>
                <c:pt idx="1">
                  <c:v>8.5118366072932581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(485)</c:v>
                </c:pt>
                <c:pt idx="1">
                  <c:v>Royal Surrey County Hospital (485)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(485)</c:v>
                </c:pt>
                <c:pt idx="1">
                  <c:v>Royal Surrey County Hospital (485)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(485)</c:v>
                </c:pt>
                <c:pt idx="1">
                  <c:v>Royal Surrey County Hospital (485)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1.4881633927067419</c:v>
                </c:pt>
                <c:pt idx="1">
                  <c:v>1.4881633927067419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Royal Surrey County Hospital (-)</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Royal Surrey County Hospital (-)</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Royal Surrey County Hospital (-)</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Royal Surrey County Hospital (-)</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Royal Surrey County Hospital (-)</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Royal Surrey County Hospital (-)</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Royal Surrey County Hospital (-)</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Royal Surrey County Hospital (-)</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Royal Surrey County Hospital (-)</c:v>
                </c:pt>
              </c:strCache>
            </c:strRef>
          </c:cat>
          <c:val>
            <c:numRef>
              <c:f>Sheet1!$E$2:$E$3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Royal Surrey County Hospital (-)</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Royal Surrey County Hospital (-)</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Royal Surrey County Hospital (-)</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Royal Surrey County Hospital (-)</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Royal Surrey County Hospital (-)</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(76)</c:v>
                </c:pt>
                <c:pt idx="1">
                  <c:v>Royal Surrey County Hospital (76)</c:v>
                </c:pt>
              </c:strCache>
            </c:strRef>
          </c:cat>
          <c:val>
            <c:numRef>
              <c:f>Sheet1!$D$2:$D$3</c:f>
              <c:numCache>
                <c:formatCode>0.0;;</c:formatCode>
                <c:ptCount val="2"/>
                <c:pt idx="0">
                  <c:v>9.1231899081901737</c:v>
                </c:pt>
                <c:pt idx="1">
                  <c:v>9.1231899081901737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(76)</c:v>
                </c:pt>
                <c:pt idx="1">
                  <c:v>Royal Surrey County Hospital (76)</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(76)</c:v>
                </c:pt>
                <c:pt idx="1">
                  <c:v>Royal Surrey County Hospital (76)</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(76)</c:v>
                </c:pt>
                <c:pt idx="1">
                  <c:v>Royal Surrey County Hospital (76)</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(76)</c:v>
                </c:pt>
                <c:pt idx="1">
                  <c:v>Royal Surrey County Hospital (76)</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(76)</c:v>
                </c:pt>
                <c:pt idx="1">
                  <c:v>Royal Surrey County Hospital (76)</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(76)</c:v>
                </c:pt>
                <c:pt idx="1">
                  <c:v>Royal Surrey County Hospital (76)</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c:v>
                </c:pt>
                <c:pt idx="1">
                  <c:v>Royal Surrey County Hospital (49)</c:v>
                </c:pt>
              </c:strCache>
            </c:strRef>
          </c:cat>
          <c:val>
            <c:numRef>
              <c:f>Sheet1!$D$2:$D$3</c:f>
              <c:numCache>
                <c:formatCode>0.0;;</c:formatCode>
                <c:ptCount val="2"/>
                <c:pt idx="0">
                  <c:v>8.2343788999150895</c:v>
                </c:pt>
                <c:pt idx="1">
                  <c:v>8.2343788999150895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c:v>
                </c:pt>
                <c:pt idx="1">
                  <c:v>Royal Surrey County Hospital (49)</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c:v>
                </c:pt>
                <c:pt idx="1">
                  <c:v>Royal Surrey County Hospital (49)</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c:v>
                </c:pt>
                <c:pt idx="1">
                  <c:v>Royal Surrey County Hospital (49)</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c:v>
                </c:pt>
                <c:pt idx="1">
                  <c:v>Royal Surrey County Hospital (49)</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c:v>
                </c:pt>
                <c:pt idx="1">
                  <c:v>Royal Surrey County Hospital (49)</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c:v>
                </c:pt>
                <c:pt idx="1">
                  <c:v>Royal Surrey County Hospital (49)</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Royal Surrey County Hospital (-)</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Royal Surrey County Hospital (-)</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Royal Surrey County Hospital (-)</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Royal Surrey County Hospital (-)</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Royal Surrey County Hospital (-)</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Royal Surrey County Hospital (-)</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Royal Surrey County Hospital (-)</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0.29058010782678823</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0.65672165719960462</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0.18308908803073365</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1.911424002724547</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0.18308908803073276</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0.65672165719960507</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0.57777093399263713</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6.3970686294191461</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Royal Surrey County Hospital (-)</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Royal Surrey County Hospital (-)</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Royal Surrey County Hospital (-)</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Royal Surrey County Hospital (-)</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Royal Surrey County Hospital (-)</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Royal Surrey County Hospital (-)</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Royal Surrey County Hospital (-)</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(528)</c:v>
                </c:pt>
                <c:pt idx="1">
                  <c:v>Royal Surrey County Hospital (528)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(528)</c:v>
                </c:pt>
                <c:pt idx="1">
                  <c:v>Royal Surrey County Hospital (528)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(528)</c:v>
                </c:pt>
                <c:pt idx="1">
                  <c:v>Royal Surrey County Hospital (528)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(528)</c:v>
                </c:pt>
                <c:pt idx="1">
                  <c:v>Royal Surrey County Hospital (528)</c:v>
                </c:pt>
              </c:strCache>
            </c:strRef>
          </c:cat>
          <c:val>
            <c:numRef>
              <c:f>Sheet1!$G$2:$G$3</c:f>
              <c:numCache>
                <c:formatCode>0.0;;</c:formatCode>
                <c:ptCount val="2"/>
                <c:pt idx="0">
                  <c:v>6.5786357185643407</c:v>
                </c:pt>
                <c:pt idx="1">
                  <c:v>6.5786357185643407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(528)</c:v>
                </c:pt>
                <c:pt idx="1">
                  <c:v>Royal Surrey County Hospital (528)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(528)</c:v>
                </c:pt>
                <c:pt idx="1">
                  <c:v>Royal Surrey County Hospital (528)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(528)</c:v>
                </c:pt>
                <c:pt idx="1">
                  <c:v>Royal Surrey County Hospital (528)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3.4213642814356593</c:v>
                </c:pt>
                <c:pt idx="1">
                  <c:v>3.4213642814356593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(352)</c:v>
                </c:pt>
                <c:pt idx="1">
                  <c:v>Royal Surrey County Hospital (352)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(352)</c:v>
                </c:pt>
                <c:pt idx="1">
                  <c:v>Royal Surrey County Hospital (352)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(352)</c:v>
                </c:pt>
                <c:pt idx="1">
                  <c:v>Royal Surrey County Hospital (352)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(352)</c:v>
                </c:pt>
                <c:pt idx="1">
                  <c:v>Royal Surrey County Hospital (352)</c:v>
                </c:pt>
              </c:strCache>
            </c:strRef>
          </c:cat>
          <c:val>
            <c:numRef>
              <c:f>Sheet1!$G$2:$G$3</c:f>
              <c:numCache>
                <c:formatCode>0.0;;</c:formatCode>
                <c:ptCount val="2"/>
                <c:pt idx="0">
                  <c:v>5.4613983302026679</c:v>
                </c:pt>
                <c:pt idx="1">
                  <c:v>5.4613983302026679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(352)</c:v>
                </c:pt>
                <c:pt idx="1">
                  <c:v>Royal Surrey County Hospital (352)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(352)</c:v>
                </c:pt>
                <c:pt idx="1">
                  <c:v>Royal Surrey County Hospital (352)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(352)</c:v>
                </c:pt>
                <c:pt idx="1">
                  <c:v>Royal Surrey County Hospital (352)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4.5386016697973321</c:v>
                </c:pt>
                <c:pt idx="1">
                  <c:v>4.5386016697973321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(172)</c:v>
                </c:pt>
                <c:pt idx="1">
                  <c:v>Royal Surrey County Hospital (172)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(172)</c:v>
                </c:pt>
                <c:pt idx="1">
                  <c:v>Royal Surrey County Hospital (172)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(172)</c:v>
                </c:pt>
                <c:pt idx="1">
                  <c:v>Royal Surrey County Hospital (172)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(172)</c:v>
                </c:pt>
                <c:pt idx="1">
                  <c:v>Royal Surrey County Hospital (172)</c:v>
                </c:pt>
              </c:strCache>
            </c:strRef>
          </c:cat>
          <c:val>
            <c:numRef>
              <c:f>Sheet1!$G$2:$G$3</c:f>
              <c:numCache>
                <c:formatCode>0.0;;</c:formatCode>
                <c:ptCount val="2"/>
                <c:pt idx="0">
                  <c:v>8.5142569712355058</c:v>
                </c:pt>
                <c:pt idx="1">
                  <c:v>8.5142569712355058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(172)</c:v>
                </c:pt>
                <c:pt idx="1">
                  <c:v>Royal Surrey County Hospital (172)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(172)</c:v>
                </c:pt>
                <c:pt idx="1">
                  <c:v>Royal Surrey County Hospital (172)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(172)</c:v>
                </c:pt>
                <c:pt idx="1">
                  <c:v>Royal Surrey County Hospital (172)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1.4857430287644942</c:v>
                </c:pt>
                <c:pt idx="1">
                  <c:v>1.4857430287644942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(540)</c:v>
                </c:pt>
                <c:pt idx="1">
                  <c:v>Royal Surrey County Hospital (540)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(540)</c:v>
                </c:pt>
                <c:pt idx="1">
                  <c:v>Royal Surrey County Hospital (540)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(540)</c:v>
                </c:pt>
                <c:pt idx="1">
                  <c:v>Royal Surrey County Hospital (540)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(540)</c:v>
                </c:pt>
                <c:pt idx="1">
                  <c:v>Royal Surrey County Hospital (540)</c:v>
                </c:pt>
              </c:strCache>
            </c:strRef>
          </c:cat>
          <c:val>
            <c:numRef>
              <c:f>Sheet1!$G$2:$G$3</c:f>
              <c:numCache>
                <c:formatCode>0.0;;</c:formatCode>
                <c:ptCount val="2"/>
                <c:pt idx="0">
                  <c:v>7.0322664465248712</c:v>
                </c:pt>
                <c:pt idx="1">
                  <c:v>7.0322664465248712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(540)</c:v>
                </c:pt>
                <c:pt idx="1">
                  <c:v>Royal Surrey County Hospital (540)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(540)</c:v>
                </c:pt>
                <c:pt idx="1">
                  <c:v>Royal Surrey County Hospital (540)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(540)</c:v>
                </c:pt>
                <c:pt idx="1">
                  <c:v>Royal Surrey County Hospital (540)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2.9677335534751288</c:v>
                </c:pt>
                <c:pt idx="1">
                  <c:v>2.9677335534751288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(510)</c:v>
                </c:pt>
                <c:pt idx="1">
                  <c:v>Royal Surrey County Hospital (510)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(510)</c:v>
                </c:pt>
                <c:pt idx="1">
                  <c:v>Royal Surrey County Hospital (510)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(510)</c:v>
                </c:pt>
                <c:pt idx="1">
                  <c:v>Royal Surrey County Hospital (510)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(510)</c:v>
                </c:pt>
                <c:pt idx="1">
                  <c:v>Royal Surrey County Hospital (510)</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(510)</c:v>
                </c:pt>
                <c:pt idx="1">
                  <c:v>Royal Surrey County Hospital (510)</c:v>
                </c:pt>
              </c:strCache>
            </c:strRef>
          </c:cat>
          <c:val>
            <c:numRef>
              <c:f>Sheet1!$H$2:$H$3</c:f>
              <c:numCache>
                <c:formatCode>0.0;;</c:formatCode>
                <c:ptCount val="2"/>
                <c:pt idx="0">
                  <c:v>8.5366924210202288</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(510)</c:v>
                </c:pt>
                <c:pt idx="1">
                  <c:v>Royal Surrey County Hospital (510)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(510)</c:v>
                </c:pt>
                <c:pt idx="1">
                  <c:v>Royal Surrey County Hospital (510)</c:v>
                </c:pt>
              </c:strCache>
            </c:strRef>
          </c:cat>
          <c:val>
            <c:numRef>
              <c:f>Sheet1!$J$2:$J$3</c:f>
              <c:numCache>
                <c:formatCode>0.0;;</c:formatCode>
                <c:ptCount val="2"/>
                <c:pt idx="0">
                  <c:v>0</c:v>
                </c:pt>
                <c:pt idx="1">
                  <c:v>8.5366924210202288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1.4633075789797712</c:v>
                </c:pt>
                <c:pt idx="1">
                  <c:v>1.4633075789797712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(434)</c:v>
                </c:pt>
                <c:pt idx="1">
                  <c:v>Royal Surrey County Hospital (434)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(434)</c:v>
                </c:pt>
                <c:pt idx="1">
                  <c:v>Royal Surrey County Hospital (434)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(434)</c:v>
                </c:pt>
                <c:pt idx="1">
                  <c:v>Royal Surrey County Hospital (434)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(434)</c:v>
                </c:pt>
                <c:pt idx="1">
                  <c:v>Royal Surrey County Hospital (434)</c:v>
                </c:pt>
              </c:strCache>
            </c:strRef>
          </c:cat>
          <c:val>
            <c:numRef>
              <c:f>Sheet1!$G$2:$G$3</c:f>
              <c:numCache>
                <c:formatCode>0.0;;</c:formatCode>
                <c:ptCount val="2"/>
                <c:pt idx="0">
                  <c:v>9.1139990285264485</c:v>
                </c:pt>
                <c:pt idx="1">
                  <c:v>9.1139990285264485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(434)</c:v>
                </c:pt>
                <c:pt idx="1">
                  <c:v>Royal Surrey County Hospital (434)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(434)</c:v>
                </c:pt>
                <c:pt idx="1">
                  <c:v>Royal Surrey County Hospital (434)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(434)</c:v>
                </c:pt>
                <c:pt idx="1">
                  <c:v>Royal Surrey County Hospital (434)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0.8860009714735515</c:v>
                </c:pt>
                <c:pt idx="1">
                  <c:v>0.8860009714735515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(418)</c:v>
                </c:pt>
                <c:pt idx="1">
                  <c:v>Royal Surrey County Hospital (418)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(418)</c:v>
                </c:pt>
                <c:pt idx="1">
                  <c:v>Royal Surrey County Hospital (418)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(418)</c:v>
                </c:pt>
                <c:pt idx="1">
                  <c:v>Royal Surrey County Hospital (418)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(418)</c:v>
                </c:pt>
                <c:pt idx="1">
                  <c:v>Royal Surrey County Hospital (418)</c:v>
                </c:pt>
              </c:strCache>
            </c:strRef>
          </c:cat>
          <c:val>
            <c:numRef>
              <c:f>Sheet1!$G$2:$G$3</c:f>
              <c:numCache>
                <c:formatCode>0.0;;</c:formatCode>
                <c:ptCount val="2"/>
                <c:pt idx="0">
                  <c:v>4.9888644436809262</c:v>
                </c:pt>
                <c:pt idx="1">
                  <c:v>4.9888644436809262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(418)</c:v>
                </c:pt>
                <c:pt idx="1">
                  <c:v>Royal Surrey County Hospital (418)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(418)</c:v>
                </c:pt>
                <c:pt idx="1">
                  <c:v>Royal Surrey County Hospital (418)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(418)</c:v>
                </c:pt>
                <c:pt idx="1">
                  <c:v>Royal Surrey County Hospital (418)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5.0111355563190738</c:v>
                </c:pt>
                <c:pt idx="1">
                  <c:v>5.0111355563190738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Royal Surrey County Hospital (474)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Royal Surrey County Hospital (474)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Royal Surrey County Hospital (474)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Royal Surrey County Hospital (474)</c:v>
                </c:pt>
              </c:strCache>
            </c:strRef>
          </c:cat>
          <c:val>
            <c:numRef>
              <c:f>Sheet1!$G$2:$G$3</c:f>
              <c:numCache>
                <c:formatCode>0.0;;</c:formatCode>
                <c:ptCount val="2"/>
                <c:pt idx="0">
                  <c:v>6.8396759511834926</c:v>
                </c:pt>
                <c:pt idx="1">
                  <c:v>6.8396759511834926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Royal Surrey County Hospital (474)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Royal Surrey County Hospital (474)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Royal Surrey County Hospital (474)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3.1603240488165074</c:v>
                </c:pt>
                <c:pt idx="1">
                  <c:v>3.1603240488165074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(489)</c:v>
                </c:pt>
                <c:pt idx="1">
                  <c:v>Royal Surrey County Hospital (489)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(489)</c:v>
                </c:pt>
                <c:pt idx="1">
                  <c:v>Royal Surrey County Hospital (489)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(489)</c:v>
                </c:pt>
                <c:pt idx="1">
                  <c:v>Royal Surrey County Hospital (489)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(489)</c:v>
                </c:pt>
                <c:pt idx="1">
                  <c:v>Royal Surrey County Hospital (489)</c:v>
                </c:pt>
              </c:strCache>
            </c:strRef>
          </c:cat>
          <c:val>
            <c:numRef>
              <c:f>Sheet1!$G$2:$G$3</c:f>
              <c:numCache>
                <c:formatCode>0.0;;</c:formatCode>
                <c:ptCount val="2"/>
                <c:pt idx="0">
                  <c:v>7.562047617314346</c:v>
                </c:pt>
                <c:pt idx="1">
                  <c:v>7.562047617314346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(489)</c:v>
                </c:pt>
                <c:pt idx="1">
                  <c:v>Royal Surrey County Hospital (489)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(489)</c:v>
                </c:pt>
                <c:pt idx="1">
                  <c:v>Royal Surrey County Hospital (489)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(489)</c:v>
                </c:pt>
                <c:pt idx="1">
                  <c:v>Royal Surrey County Hospital (489)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2.437952382685654</c:v>
                </c:pt>
                <c:pt idx="1">
                  <c:v>2.437952382685654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0.17991827987808051</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0.58239031094597049</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0.1623660644354592</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1.6950785878498777</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0.1623660644354592</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0.58239031094597049</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1.1595314837033168</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6.9448435733459748</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(242)</c:v>
                </c:pt>
                <c:pt idx="1">
                  <c:v>Royal Surrey County Hospital (242)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(242)</c:v>
                </c:pt>
                <c:pt idx="1">
                  <c:v>Royal Surrey County Hospital (242)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(242)</c:v>
                </c:pt>
                <c:pt idx="1">
                  <c:v>Royal Surrey County Hospital (242)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(242)</c:v>
                </c:pt>
                <c:pt idx="1">
                  <c:v>Royal Surrey County Hospital (242)</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(242)</c:v>
                </c:pt>
                <c:pt idx="1">
                  <c:v>Royal Surrey County Hospital (242)</c:v>
                </c:pt>
              </c:strCache>
            </c:strRef>
          </c:cat>
          <c:val>
            <c:numRef>
              <c:f>Sheet1!$H$2:$H$3</c:f>
              <c:numCache>
                <c:formatCode>0.0;;</c:formatCode>
                <c:ptCount val="2"/>
                <c:pt idx="0">
                  <c:v>0</c:v>
                </c:pt>
                <c:pt idx="1">
                  <c:v>8.725151679973477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(242)</c:v>
                </c:pt>
                <c:pt idx="1">
                  <c:v>Royal Surrey County Hospital (242)</c:v>
                </c:pt>
              </c:strCache>
            </c:strRef>
          </c:cat>
          <c:val>
            <c:numRef>
              <c:f>Sheet1!$I$2:$I$3</c:f>
              <c:numCache>
                <c:formatCode>0.0;;</c:formatCode>
                <c:ptCount val="2"/>
                <c:pt idx="0">
                  <c:v>8.725151679973477</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(242)</c:v>
                </c:pt>
                <c:pt idx="1">
                  <c:v>Royal Surrey County Hospital (242)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1.274848320026523</c:v>
                </c:pt>
                <c:pt idx="1">
                  <c:v>1.274848320026523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(269)</c:v>
                </c:pt>
                <c:pt idx="1">
                  <c:v>Royal Surrey County Hospital (269)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(269)</c:v>
                </c:pt>
                <c:pt idx="1">
                  <c:v>Royal Surrey County Hospital (269)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(269)</c:v>
                </c:pt>
                <c:pt idx="1">
                  <c:v>Royal Surrey County Hospital (269)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(269)</c:v>
                </c:pt>
                <c:pt idx="1">
                  <c:v>Royal Surrey County Hospital (269)</c:v>
                </c:pt>
              </c:strCache>
            </c:strRef>
          </c:cat>
          <c:val>
            <c:numRef>
              <c:f>Sheet1!$G$2:$G$3</c:f>
              <c:numCache>
                <c:formatCode>0.0;;</c:formatCode>
                <c:ptCount val="2"/>
                <c:pt idx="0">
                  <c:v>6.1906882044559417</c:v>
                </c:pt>
                <c:pt idx="1">
                  <c:v>6.1906882044559417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(269)</c:v>
                </c:pt>
                <c:pt idx="1">
                  <c:v>Royal Surrey County Hospital (269)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(269)</c:v>
                </c:pt>
                <c:pt idx="1">
                  <c:v>Royal Surrey County Hospital (269)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(269)</c:v>
                </c:pt>
                <c:pt idx="1">
                  <c:v>Royal Surrey County Hospital (269)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3.8093117955440583</c:v>
                </c:pt>
                <c:pt idx="1">
                  <c:v>3.8093117955440583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(540)</c:v>
                </c:pt>
                <c:pt idx="1">
                  <c:v>Royal Surrey County Hospital (540)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(540)</c:v>
                </c:pt>
                <c:pt idx="1">
                  <c:v>Royal Surrey County Hospital (540)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(540)</c:v>
                </c:pt>
                <c:pt idx="1">
                  <c:v>Royal Surrey County Hospital (540)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(540)</c:v>
                </c:pt>
                <c:pt idx="1">
                  <c:v>Royal Surrey County Hospital (540)</c:v>
                </c:pt>
              </c:strCache>
            </c:strRef>
          </c:cat>
          <c:val>
            <c:numRef>
              <c:f>Sheet1!$G$2:$G$3</c:f>
              <c:numCache>
                <c:formatCode>0.0;;</c:formatCode>
                <c:ptCount val="2"/>
                <c:pt idx="0">
                  <c:v>9.2399156883889138</c:v>
                </c:pt>
                <c:pt idx="1">
                  <c:v>9.2399156883889138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(540)</c:v>
                </c:pt>
                <c:pt idx="1">
                  <c:v>Royal Surrey County Hospital (540)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(540)</c:v>
                </c:pt>
                <c:pt idx="1">
                  <c:v>Royal Surrey County Hospital (540)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(540)</c:v>
                </c:pt>
                <c:pt idx="1">
                  <c:v>Royal Surrey County Hospital (540)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0.76008431161108625</c:v>
                </c:pt>
                <c:pt idx="1">
                  <c:v>0.76008431161108625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(536)</c:v>
                </c:pt>
                <c:pt idx="1">
                  <c:v>Royal Surrey County Hospital (536)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(536)</c:v>
                </c:pt>
                <c:pt idx="1">
                  <c:v>Royal Surrey County Hospital (536)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(536)</c:v>
                </c:pt>
                <c:pt idx="1">
                  <c:v>Royal Surrey County Hospital (536)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(536)</c:v>
                </c:pt>
                <c:pt idx="1">
                  <c:v>Royal Surrey County Hospital (536)</c:v>
                </c:pt>
              </c:strCache>
            </c:strRef>
          </c:cat>
          <c:val>
            <c:numRef>
              <c:f>Sheet1!$G$2:$G$3</c:f>
              <c:numCache>
                <c:formatCode>0.0;;</c:formatCode>
                <c:ptCount val="2"/>
                <c:pt idx="0">
                  <c:v>9.3228958107469886</c:v>
                </c:pt>
                <c:pt idx="1">
                  <c:v>9.3228958107469886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(536)</c:v>
                </c:pt>
                <c:pt idx="1">
                  <c:v>Royal Surrey County Hospital (536)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(536)</c:v>
                </c:pt>
                <c:pt idx="1">
                  <c:v>Royal Surrey County Hospital (536)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(536)</c:v>
                </c:pt>
                <c:pt idx="1">
                  <c:v>Royal Surrey County Hospital (536)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0.67710418925301141</c:v>
                </c:pt>
                <c:pt idx="1">
                  <c:v>0.67710418925301141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(539)</c:v>
                </c:pt>
                <c:pt idx="1">
                  <c:v>Royal Surrey County Hospital (539)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(539)</c:v>
                </c:pt>
                <c:pt idx="1">
                  <c:v>Royal Surrey County Hospital (539)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(539)</c:v>
                </c:pt>
                <c:pt idx="1">
                  <c:v>Royal Surrey County Hospital (539)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(539)</c:v>
                </c:pt>
                <c:pt idx="1">
                  <c:v>Royal Surrey County Hospital (539)</c:v>
                </c:pt>
              </c:strCache>
            </c:strRef>
          </c:cat>
          <c:val>
            <c:numRef>
              <c:f>Sheet1!$G$2:$G$3</c:f>
              <c:numCache>
                <c:formatCode>0.0;;</c:formatCode>
                <c:ptCount val="2"/>
                <c:pt idx="0">
                  <c:v>8.2257143967218074</c:v>
                </c:pt>
                <c:pt idx="1">
                  <c:v>8.2257143967218074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(539)</c:v>
                </c:pt>
                <c:pt idx="1">
                  <c:v>Royal Surrey County Hospital (539)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(539)</c:v>
                </c:pt>
                <c:pt idx="1">
                  <c:v>Royal Surrey County Hospital (539)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(539)</c:v>
                </c:pt>
                <c:pt idx="1">
                  <c:v>Royal Surrey County Hospital (539)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1.7742856032781926</c:v>
                </c:pt>
                <c:pt idx="1">
                  <c:v>1.7742856032781926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7.7889578663660064</c:v>
                </c:pt>
                <c:pt idx="1">
                  <c:v>7.164368001812691</c:v>
                </c:pt>
                <c:pt idx="2">
                  <c:v>6.4146780332247344</c:v>
                </c:pt>
                <c:pt idx="3">
                  <c:v>5.8738223371650369</c:v>
                </c:pt>
                <c:pt idx="4">
                  <c:v>6.9448435733459748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5.6292864855978513</c:v>
                </c:pt>
                <c:pt idx="1">
                  <c:v>6.1651345844857044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8.394961968985303</c:v>
                </c:pt>
                <c:pt idx="1">
                  <c:v>8.2621234933816563</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8.260922052042396</c:v>
                </c:pt>
                <c:pt idx="1">
                  <c:v>8.4121576780619023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9.2098285984374595</c:v>
                </c:pt>
                <c:pt idx="1">
                  <c:v>9.1212015356373559</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0.24763056331863176</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0.41110682766583562</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0.11461350990236774</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1.1965487196436184</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0.11461350990236774</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0.41110682766583651</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0.46108693825719804</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7.9401548504825374</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3.1931646776646558</c:v>
                </c:pt>
                <c:pt idx="1">
                  <c:v>3.7619414789896122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7.4773896146117531</c:v>
                </c:pt>
                <c:pt idx="1">
                  <c:v>7.2041209375640616</c:v>
                </c:pt>
                <c:pt idx="2">
                  <c:v>6.9925655488224034</c:v>
                </c:pt>
                <c:pt idx="3">
                  <c:v>7.2991113838977872</c:v>
                </c:pt>
                <c:pt idx="4">
                  <c:v>7.0834853092218957</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9.1838952539434882</c:v>
                </c:pt>
                <c:pt idx="1">
                  <c:v>9.0072848071152176</c:v>
                </c:pt>
                <c:pt idx="2">
                  <c:v>8.7856281096641595</c:v>
                </c:pt>
                <c:pt idx="3">
                  <c:v>8.6930356037599879</c:v>
                </c:pt>
                <c:pt idx="4">
                  <c:v>8.8627062855516687</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8.3728211258183549</c:v>
                </c:pt>
                <c:pt idx="1">
                  <c:v>8.0388360377290642</c:v>
                </c:pt>
                <c:pt idx="2">
                  <c:v>7.864135179114947</c:v>
                </c:pt>
                <c:pt idx="3">
                  <c:v>8.1199382422202149</c:v>
                </c:pt>
                <c:pt idx="4">
                  <c:v>8.0277508383905118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8.9321302411317394</c:v>
                </c:pt>
                <c:pt idx="1">
                  <c:v>8.369584199173028</c:v>
                </c:pt>
                <c:pt idx="2">
                  <c:v>8.361517079365191</c:v>
                </c:pt>
                <c:pt idx="3">
                  <c:v>8.3009177564283654</c:v>
                </c:pt>
                <c:pt idx="4">
                  <c:v>8.2660081958931571</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9.4950258281230049</c:v>
                </c:pt>
                <c:pt idx="1">
                  <c:v>9.4993509345953431</c:v>
                </c:pt>
                <c:pt idx="2">
                  <c:v>9.3726235501844499</c:v>
                </c:pt>
                <c:pt idx="3">
                  <c:v>9.1297128683468358</c:v>
                </c:pt>
                <c:pt idx="4">
                  <c:v>9.3927422378891183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9.0548724193159646</c:v>
                </c:pt>
                <c:pt idx="1">
                  <c:v>8.9737887836362908</c:v>
                </c:pt>
                <c:pt idx="2">
                  <c:v>8.689517454315153</c:v>
                </c:pt>
                <c:pt idx="3">
                  <c:v>8.6542619065950213</c:v>
                </c:pt>
                <c:pt idx="4">
                  <c:v>8.8622044920352181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9.3147935160251674</c:v>
                </c:pt>
                <c:pt idx="1">
                  <c:v>9.3596266764824545</c:v>
                </c:pt>
                <c:pt idx="2">
                  <c:v>9.2020496544214119</c:v>
                </c:pt>
                <c:pt idx="3">
                  <c:v>9.0838872710282121</c:v>
                </c:pt>
                <c:pt idx="4">
                  <c:v>8.9586310624547032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8.7469430680267681</c:v>
                </c:pt>
                <c:pt idx="1">
                  <c:v>8.8339664988694011</c:v>
                </c:pt>
                <c:pt idx="2">
                  <c:v>8.6576006593582733</c:v>
                </c:pt>
                <c:pt idx="3">
                  <c:v>8.8746337270319735</c:v>
                </c:pt>
                <c:pt idx="4">
                  <c:v>8.9107637528589692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8.9588015675259509</c:v>
                </c:pt>
                <c:pt idx="1">
                  <c:v>9.0433006952333113</c:v>
                </c:pt>
                <c:pt idx="2">
                  <c:v>8.7637774843042706</c:v>
                </c:pt>
                <c:pt idx="3">
                  <c:v>8.7522464794284236</c:v>
                </c:pt>
                <c:pt idx="4">
                  <c:v>8.6790933249262174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0.31962814927090566</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0.57757777702037849</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0.16102436595804015</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1.6810714468359436</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0.16102436595804015</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0.57757777702037938</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0.50656481196934422</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7.6284911095956707</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9.2339335291976532</c:v>
                </c:pt>
                <c:pt idx="1">
                  <c:v>9.1985472535407027</c:v>
                </c:pt>
                <c:pt idx="2">
                  <c:v>9.0971777544000911</c:v>
                </c:pt>
                <c:pt idx="3">
                  <c:v>8.9392420921974001</c:v>
                </c:pt>
                <c:pt idx="4">
                  <c:v>9.0395563545950672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8.7820393970525661</c:v>
                </c:pt>
                <c:pt idx="1">
                  <c:v>8.9159882265367347</c:v>
                </c:pt>
                <c:pt idx="2">
                  <c:v>8.7481616022868653</c:v>
                </c:pt>
                <c:pt idx="3">
                  <c:v>8.7747171762603529</c:v>
                </c:pt>
                <c:pt idx="4">
                  <c:v>8.8731188645210537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8.3906826079117511</c:v>
                </c:pt>
                <c:pt idx="1">
                  <c:v>7.6665064172873443</c:v>
                </c:pt>
                <c:pt idx="2">
                  <c:v>7.4215062584737694</c:v>
                </c:pt>
                <c:pt idx="3">
                  <c:v>7.4748880563987541</c:v>
                </c:pt>
                <c:pt idx="4">
                  <c:v>8.0405641587401995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7.9256575817419668</c:v>
                </c:pt>
                <c:pt idx="1">
                  <c:v>8.1218846382040333</c:v>
                </c:pt>
                <c:pt idx="2">
                  <c:v>7.8762472425508552</c:v>
                </c:pt>
                <c:pt idx="3">
                  <c:v>7.785209166049464</c:v>
                </c:pt>
                <c:pt idx="4">
                  <c:v>7.8748501764664658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7.3148770940134522</c:v>
                </c:pt>
                <c:pt idx="1">
                  <c:v>7.0847542439883266</c:v>
                </c:pt>
                <c:pt idx="2">
                  <c:v>7.0035998787020253</c:v>
                </c:pt>
                <c:pt idx="3">
                  <c:v>7.0337750415813769</c:v>
                </c:pt>
                <c:pt idx="4">
                  <c:v>7.3054108259129293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9.1245789248975058</c:v>
                </c:pt>
                <c:pt idx="1">
                  <c:v>9.0809218635472391</c:v>
                </c:pt>
                <c:pt idx="2">
                  <c:v>8.9735641681452396</c:v>
                </c:pt>
                <c:pt idx="3">
                  <c:v>9.0179488412089484</c:v>
                </c:pt>
                <c:pt idx="4">
                  <c:v>8.8264471351330851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8.0986518551514486</c:v>
                </c:pt>
                <c:pt idx="1">
                  <c:v>7.9836019588171423</c:v>
                </c:pt>
                <c:pt idx="2">
                  <c:v>7.6224367555865928</c:v>
                </c:pt>
                <c:pt idx="3">
                  <c:v>7.8138995111758156</c:v>
                </c:pt>
                <c:pt idx="4">
                  <c:v>7.9782444643145096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9.459351473859039</c:v>
                </c:pt>
                <c:pt idx="1">
                  <c:v>9.2290856924196714</c:v>
                </c:pt>
                <c:pt idx="2">
                  <c:v>9.5811140528107703</c:v>
                </c:pt>
                <c:pt idx="3">
                  <c:v>9.434456381258137</c:v>
                </c:pt>
                <c:pt idx="4">
                  <c:v>9.5187721516511559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9.0396127178854719</c:v>
                </c:pt>
                <c:pt idx="1">
                  <c:v>9.0339250666442226</c:v>
                </c:pt>
                <c:pt idx="2">
                  <c:v>8.914179262262822</c:v>
                </c:pt>
                <c:pt idx="3">
                  <c:v>8.7373369937872543</c:v>
                </c:pt>
                <c:pt idx="4">
                  <c:v>8.8788993892561177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8.5946719358436727</c:v>
                </c:pt>
                <c:pt idx="1">
                  <c:v>8.5477898417551135</c:v>
                </c:pt>
                <c:pt idx="2">
                  <c:v>8.3326579244964289</c:v>
                </c:pt>
                <c:pt idx="3">
                  <c:v>8.1556873439031659</c:v>
                </c:pt>
                <c:pt idx="4">
                  <c:v>8.5118366072932581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Portsmouth Hospitals University NHS Trust</c:v>
                </c:pt>
                <c:pt idx="1">
                  <c:v>Medway NHS Foundation Trust</c:v>
                </c:pt>
                <c:pt idx="2">
                  <c:v>Dartford and Gravesham NHS Trust</c:v>
                </c:pt>
                <c:pt idx="3">
                  <c:v>East Kent Hospitals University NHS Foundation Trust</c:v>
                </c:pt>
                <c:pt idx="4">
                  <c:v>Ashford and St Peter's Hospitals NHS Foundation Trust</c:v>
                </c:pt>
              </c:strCache>
            </c:strRef>
          </c:cat>
          <c:val>
            <c:numRef>
              <c:f>Sheet1!$B$2:$B$6</c:f>
              <c:numCache>
                <c:formatCode>0.0</c:formatCode>
                <c:ptCount val="5"/>
                <c:pt idx="0">
                  <c:v>6.8983308770531604</c:v>
                </c:pt>
                <c:pt idx="1">
                  <c:v>6.9267934192810801</c:v>
                </c:pt>
                <c:pt idx="2">
                  <c:v>6.9483525608255468</c:v>
                </c:pt>
                <c:pt idx="3">
                  <c:v>6.975818050041382</c:v>
                </c:pt>
                <c:pt idx="4">
                  <c:v>6.9941863032753844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Portsmouth Hospitals University NHS Trust</c:v>
                </c:pt>
                <c:pt idx="1">
                  <c:v>Medway NHS Foundation Trust</c:v>
                </c:pt>
                <c:pt idx="2">
                  <c:v>Dartford and Gravesham NHS Trust</c:v>
                </c:pt>
                <c:pt idx="3">
                  <c:v>East Kent Hospitals University NHS Foundation Trust</c:v>
                </c:pt>
                <c:pt idx="4">
                  <c:v>Ashford and St Peter's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7.2154433310334261</c:v>
                </c:pt>
                <c:pt idx="1">
                  <c:v>6.885363914593138</c:v>
                </c:pt>
                <c:pt idx="2">
                  <c:v>6.8168562418528564</c:v>
                </c:pt>
                <c:pt idx="3">
                  <c:v>6.679750273928029</c:v>
                </c:pt>
                <c:pt idx="4">
                  <c:v>6.5786357185643407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5.3723894241508674</c:v>
                </c:pt>
                <c:pt idx="1">
                  <c:v>5.4292490761922556</c:v>
                </c:pt>
                <c:pt idx="2">
                  <c:v>5.4613983302026679</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8.957565185979302</c:v>
                </c:pt>
                <c:pt idx="1">
                  <c:v>8.6534047121301541</c:v>
                </c:pt>
                <c:pt idx="2">
                  <c:v>8.8423804220343758</c:v>
                </c:pt>
                <c:pt idx="3">
                  <c:v>8.8793571182112796</c:v>
                </c:pt>
                <c:pt idx="4">
                  <c:v>8.5142569712355058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7.4952004739570741</c:v>
                </c:pt>
                <c:pt idx="1">
                  <c:v>7.1834477137737593</c:v>
                </c:pt>
                <c:pt idx="2">
                  <c:v>6.5863756855697764</c:v>
                </c:pt>
                <c:pt idx="3">
                  <c:v>6.7779897131524232</c:v>
                </c:pt>
                <c:pt idx="4">
                  <c:v>7.0322664465248712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7.5090119599798513</c:v>
                </c:pt>
                <c:pt idx="1">
                  <c:v>8.4342154261371238</c:v>
                </c:pt>
                <c:pt idx="2">
                  <c:v>8.233521521777373</c:v>
                </c:pt>
                <c:pt idx="3">
                  <c:v>8.2023985947981117</c:v>
                </c:pt>
                <c:pt idx="4">
                  <c:v>8.5366924210202288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8.9875333548899317</c:v>
                </c:pt>
                <c:pt idx="1">
                  <c:v>8.9239651027057469</c:v>
                </c:pt>
                <c:pt idx="2">
                  <c:v>8.9119194678481204</c:v>
                </c:pt>
                <c:pt idx="3">
                  <c:v>9.1139990285264485</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5.2901227269916644</c:v>
                </c:pt>
                <c:pt idx="1">
                  <c:v>5.1300177851528748</c:v>
                </c:pt>
                <c:pt idx="2">
                  <c:v>4.597759524375804</c:v>
                </c:pt>
                <c:pt idx="3">
                  <c:v>4.942710794394193</c:v>
                </c:pt>
                <c:pt idx="4">
                  <c:v>4.9888644436809262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7.0926096411129906</c:v>
                </c:pt>
                <c:pt idx="1">
                  <c:v>6.8138694702118237</c:v>
                </c:pt>
                <c:pt idx="2">
                  <c:v>6.8554648669220066</c:v>
                </c:pt>
                <c:pt idx="3">
                  <c:v>6.7468953205082354</c:v>
                </c:pt>
                <c:pt idx="4">
                  <c:v>6.8396759511834926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7.8195867541563029</c:v>
                </c:pt>
                <c:pt idx="1">
                  <c:v>8.2178577378904638</c:v>
                </c:pt>
                <c:pt idx="2">
                  <c:v>7.4142671606126953</c:v>
                </c:pt>
                <c:pt idx="3">
                  <c:v>7.8347739746180656</c:v>
                </c:pt>
                <c:pt idx="4">
                  <c:v>7.562047617314346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8.7284948496136732</c:v>
                </c:pt>
                <c:pt idx="1">
                  <c:v>8.3823131517614762</c:v>
                </c:pt>
                <c:pt idx="2">
                  <c:v>8.5227455295220338</c:v>
                </c:pt>
                <c:pt idx="3">
                  <c:v>8.2194462345249466</c:v>
                </c:pt>
                <c:pt idx="4">
                  <c:v>8.725151679973477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Maidstone and Tunbridge Wells NHS Trust</c:v>
                </c:pt>
                <c:pt idx="1">
                  <c:v>Oxford University Hospitals NHS Foundation Trust</c:v>
                </c:pt>
                <c:pt idx="2">
                  <c:v>University Hospital Southampton NHS Foundation Trust</c:v>
                </c:pt>
                <c:pt idx="3">
                  <c:v>Hampshire Hospitals NHS Foundation Trust</c:v>
                </c:pt>
                <c:pt idx="4">
                  <c:v>Frimley Health NHS Foundation Trust</c:v>
                </c:pt>
              </c:strCache>
            </c:strRef>
          </c:cat>
          <c:val>
            <c:numRef>
              <c:f>Sheet1!$B$2:$B$6</c:f>
              <c:numCache>
                <c:formatCode>0.0</c:formatCode>
                <c:ptCount val="5"/>
                <c:pt idx="0">
                  <c:v>7.9571031767624509</c:v>
                </c:pt>
                <c:pt idx="1">
                  <c:v>7.5971130095206529</c:v>
                </c:pt>
                <c:pt idx="2">
                  <c:v>7.554928214934292</c:v>
                </c:pt>
                <c:pt idx="3">
                  <c:v>7.5085101396868277</c:v>
                </c:pt>
                <c:pt idx="4">
                  <c:v>7.4976858540607996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Maidstone and Tunbridge Wells NHS Trust</c:v>
                </c:pt>
                <c:pt idx="1">
                  <c:v>Oxford University Hospitals NHS Foundation Trust</c:v>
                </c:pt>
                <c:pt idx="2">
                  <c:v>University Hospital Southampton NHS Foundation Trust</c:v>
                </c:pt>
                <c:pt idx="3">
                  <c:v>Hampshire Hospitals NHS Foundation Trust</c:v>
                </c:pt>
                <c:pt idx="4">
                  <c:v>Frimley Health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9.1749308394374136</c:v>
                </c:pt>
                <c:pt idx="1">
                  <c:v>9.2399156883889138</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9.4685312856131247</c:v>
                </c:pt>
                <c:pt idx="1">
                  <c:v>9.3757838461011502</c:v>
                </c:pt>
                <c:pt idx="2">
                  <c:v>9.2634082768752286</c:v>
                </c:pt>
                <c:pt idx="3">
                  <c:v>9.3005781656512063</c:v>
                </c:pt>
                <c:pt idx="4">
                  <c:v>9.3228958107469886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8.5365147181321674</c:v>
                </c:pt>
                <c:pt idx="1">
                  <c:v>8.4272254107688216</c:v>
                </c:pt>
                <c:pt idx="2">
                  <c:v>8.1107605642905423</c:v>
                </c:pt>
                <c:pt idx="3">
                  <c:v>8.1337396662296033</c:v>
                </c:pt>
                <c:pt idx="4">
                  <c:v>8.2257143967218074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7.3812500521899702</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0.77864077669902909</c:v>
                </c:pt>
                <c:pt idx="1">
                  <c:v>0.22135922330097091</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0.33839385593689908</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0.10929800736136519</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1.1410556301717443</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0.10929800736136563</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0.39204066880775468</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1.2903002242152217</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3.7619414789896122</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0.35605481201577049</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0.19521235199495379</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5.4423744225974957E-2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0.56817613846112991</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5.4423744225974957E-2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7.8176186015236127E-2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9.1212015356373559</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0.23714381229721404</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0.2936116521296368</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8.1856733418604222E-2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0.85457263851071641</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8.1856733418604222E-2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0.29361165212963591</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0.12526557667441729</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8.4121576780619023</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0.14073692835873519</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0.26203529536014081</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7.3053481232720152E-2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0.7626679394862057</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7.3053481232719264E-2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0.26203529536014081</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0.39765597763626381</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8.2621234933816563</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8.9507893551433071E-2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0.15413517339606386</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1.6091492576766342</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0.15413517339606386</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0.55286695452008594</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1.3651778962488965</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6.1651345844857044</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2.746469913192584E-2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0.25620285111053853</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7.1427439382350855E-2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0.74569229415606841</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7.1427439382350855E-2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0.25620285111053853</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0.25717803575455456</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8.8627062855516687</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0.28259372654956838</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0.18486746066569903</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1.9299899597502801</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0.18486746066569815</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0.6631004962473801</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0.62730655523001921</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7.0834853092218957</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Portsmouth Hospitals University NHS Trust</c:v>
                </c:pt>
                <c:pt idx="1">
                  <c:v>Medway NHS Foundation Trust</c:v>
                </c:pt>
                <c:pt idx="2">
                  <c:v>Dartford and Gravesham NHS Trust</c:v>
                </c:pt>
                <c:pt idx="3">
                  <c:v>Isle of Wight NHS Trust</c:v>
                </c:pt>
                <c:pt idx="4">
                  <c:v>East Kent Hospitals University NHS Foundation Trust</c:v>
                </c:pt>
              </c:strCache>
            </c:strRef>
          </c:cat>
          <c:val>
            <c:numRef>
              <c:f>Sheet1!$B$2:$B$6</c:f>
              <c:numCache>
                <c:formatCode>0.0</c:formatCode>
                <c:ptCount val="5"/>
                <c:pt idx="0">
                  <c:v>7.4335685183705227</c:v>
                </c:pt>
                <c:pt idx="1">
                  <c:v>7.6476332418777968</c:v>
                </c:pt>
                <c:pt idx="2">
                  <c:v>7.7061951492219878</c:v>
                </c:pt>
                <c:pt idx="3">
                  <c:v>7.7655858482335827</c:v>
                </c:pt>
                <c:pt idx="4">
                  <c:v>7.7983156391365798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Portsmouth Hospitals University NHS Trust</c:v>
                </c:pt>
                <c:pt idx="1">
                  <c:v>Medway NHS Foundation Trust</c:v>
                </c:pt>
                <c:pt idx="2">
                  <c:v>Dartford and Gravesham NHS Trust</c:v>
                </c:pt>
                <c:pt idx="3">
                  <c:v>Isle of Wight NHS Trust</c:v>
                </c:pt>
                <c:pt idx="4">
                  <c:v>East Kent Hospitals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East Sussex Healthcare NHS Trust</c:v>
                </c:pt>
                <c:pt idx="3">
                  <c:v>Oxford University Hospitals NHS Foundation Trust</c:v>
                </c:pt>
                <c:pt idx="4">
                  <c:v>Royal Berkshire NHS Foundation Trust</c:v>
                </c:pt>
              </c:strCache>
            </c:strRef>
          </c:cat>
          <c:val>
            <c:numRef>
              <c:f>Sheet1!$B$2:$B$6</c:f>
              <c:numCache>
                <c:formatCode>0.0</c:formatCode>
                <c:ptCount val="5"/>
                <c:pt idx="0">
                  <c:v>9.1807315488501757</c:v>
                </c:pt>
                <c:pt idx="1">
                  <c:v>8.3095097197553844</c:v>
                </c:pt>
                <c:pt idx="2">
                  <c:v>8.2916172144459033</c:v>
                </c:pt>
                <c:pt idx="3">
                  <c:v>8.2409132515750514</c:v>
                </c:pt>
                <c:pt idx="4">
                  <c:v>8.2382350442361449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East Sussex Healthcare NHS Trust</c:v>
                </c:pt>
                <c:pt idx="3">
                  <c:v>Oxford University Hospitals NHS Foundation Trust</c:v>
                </c:pt>
                <c:pt idx="4">
                  <c:v>Royal Berkshire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8.0797364644291516</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5.128205128205128E-2</c:v>
                </c:pt>
                <c:pt idx="1">
                  <c:v>6.7765567765567761E-2</c:v>
                </c:pt>
                <c:pt idx="2">
                  <c:v>0.2344322344322344</c:v>
                </c:pt>
                <c:pt idx="3">
                  <c:v>0.64652014652014655</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2.7093091078388198E-2</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0.18552589999316993</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5.1723233828889548E-2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0.53998319453356203</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5.1723233828889548E-2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0.14941958775297692</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9.3927422378891183</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1.4686752030132588E-2</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0.6189497048434589</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0.17255855011682275</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1.801486686706717</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0.17255855011682275</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0.6189497048434589</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0.46287268158330175</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7.0389422445513201</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2.7845112973094999E-3</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0.48409294784397972</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0.13496149452541228</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1.408978781062836</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0.13496149452541317</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0.48409294784397972</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6.3237619841508774E-2</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7.6732388054216552</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0.5315440306636372</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0.31540634354983688</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8.7932930437980339E-2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0.91800726999551951</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8.7932930437979451E-2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0.31540634354983688</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0.58656092824684158</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8.2660081958931571</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0.30070635365395137</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0.10807653952537777</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1.1283036799306041</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0.10807653952537954</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0.38765938978072967</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0.46105131245553643</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8.0277508383905118</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Isle of Wight NHS Trust</c:v>
                </c:pt>
                <c:pt idx="3">
                  <c:v>Ashford and St Peter's Hospitals NHS Foundation Trust</c:v>
                </c:pt>
                <c:pt idx="4">
                  <c:v>Buckinghamshire Healthcare NHS Trust</c:v>
                </c:pt>
              </c:strCache>
            </c:strRef>
          </c:cat>
          <c:val>
            <c:numRef>
              <c:f>Sheet1!$B$2:$B$6</c:f>
              <c:numCache>
                <c:formatCode>0.0</c:formatCode>
                <c:ptCount val="5"/>
                <c:pt idx="0">
                  <c:v>8.4274426593821463</c:v>
                </c:pt>
                <c:pt idx="1">
                  <c:v>8.5816005321003974</c:v>
                </c:pt>
                <c:pt idx="2">
                  <c:v>8.592583267536682</c:v>
                </c:pt>
                <c:pt idx="3">
                  <c:v>8.6205518071120224</c:v>
                </c:pt>
                <c:pt idx="4">
                  <c:v>8.6979954765363612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Isle of Wight NHS Trust</c:v>
                </c:pt>
                <c:pt idx="3">
                  <c:v>Ashford and St Peter's Hospitals NHS Foundation Trust</c:v>
                </c:pt>
                <c:pt idx="4">
                  <c:v>Buckinghamshire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University Hospital Southampton NHS Foundation Trust</c:v>
                </c:pt>
                <c:pt idx="3">
                  <c:v>Royal Berkshire NHS Foundation Trust</c:v>
                </c:pt>
                <c:pt idx="4">
                  <c:v>Hampshire Hospitals NHS Foundation Trust</c:v>
                </c:pt>
              </c:strCache>
            </c:strRef>
          </c:cat>
          <c:val>
            <c:numRef>
              <c:f>Sheet1!$B$2:$B$6</c:f>
              <c:numCache>
                <c:formatCode>0.0</c:formatCode>
                <c:ptCount val="5"/>
                <c:pt idx="0">
                  <c:v>9.6482884550043426</c:v>
                </c:pt>
                <c:pt idx="1">
                  <c:v>9.0890611872403166</c:v>
                </c:pt>
                <c:pt idx="2">
                  <c:v>9.0556525452134267</c:v>
                </c:pt>
                <c:pt idx="3">
                  <c:v>9.0338621467615869</c:v>
                </c:pt>
                <c:pt idx="4">
                  <c:v>8.9179704530206916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University Hospital Southampton NHS Foundation Trust</c:v>
                </c:pt>
                <c:pt idx="3">
                  <c:v>Royal Berkshire NHS Foundation Trust</c:v>
                </c:pt>
                <c:pt idx="4">
                  <c:v>Hampshire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8.9105331024496301</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0.21844536624437794</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7.1210777512648704E-2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0.74343037509425969</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7.1210777512648704E-2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0.25542570735143322</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0.18075289683874018</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8.9107637528589692</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0.21847554894976007</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6.1366130497956917E-2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0.64065366237680621</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6.1366130497956917E-2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0.22011397484146933</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0.15028229104553681</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8.9586310624547032</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0.90842490842490842</c:v>
                </c:pt>
                <c:pt idx="1">
                  <c:v>5.4945054945054949E-3</c:v>
                </c:pt>
                <c:pt idx="2">
                  <c:v>9.1575091575091579E-3</c:v>
                </c:pt>
                <c:pt idx="3">
                  <c:v>1.098901098901099E-2</c:v>
                </c:pt>
                <c:pt idx="4">
                  <c:v>3.663003663003663E-3</c:v>
                </c:pt>
                <c:pt idx="5">
                  <c:v>6.2271062271062272E-2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2.4190699081815481E-2</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0.24851181527580035</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6.9283236093856004E-2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0.72330711721060226</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6.9283236093856004E-2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0.24851181527580124</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0.41919493196942348</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8.8622044920352181</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Portsmouth Hospitals University NHS Trust</c:v>
                </c:pt>
                <c:pt idx="2">
                  <c:v>Dartford and Gravesham NHS Trust</c:v>
                </c:pt>
                <c:pt idx="3">
                  <c:v>Ashford and St Peter's Hospitals NHS Foundation Trust</c:v>
                </c:pt>
                <c:pt idx="4">
                  <c:v>Isle of Wight NHS Trust</c:v>
                </c:pt>
              </c:strCache>
            </c:strRef>
          </c:cat>
          <c:val>
            <c:numRef>
              <c:f>Sheet1!$B$2:$B$6</c:f>
              <c:numCache>
                <c:formatCode>0.0</c:formatCode>
                <c:ptCount val="5"/>
                <c:pt idx="0">
                  <c:v>8.1224440271616523</c:v>
                </c:pt>
                <c:pt idx="1">
                  <c:v>8.1810344038058727</c:v>
                </c:pt>
                <c:pt idx="2">
                  <c:v>8.2528482234107781</c:v>
                </c:pt>
                <c:pt idx="3">
                  <c:v>8.3132385135410054</c:v>
                </c:pt>
                <c:pt idx="4">
                  <c:v>8.3335499640966972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Portsmouth Hospitals University NHS Trust</c:v>
                </c:pt>
                <c:pt idx="2">
                  <c:v>Dartford and Gravesham NHS Trust</c:v>
                </c:pt>
                <c:pt idx="3">
                  <c:v>Ashford and St Peter's Hospitals NHS Foundation Trust</c:v>
                </c:pt>
                <c:pt idx="4">
                  <c:v>Isle of Wight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Royal Berkshire NHS Foundation Trust</c:v>
                </c:pt>
                <c:pt idx="3">
                  <c:v>Royal Surrey County Hospital NHS Foundation Trust</c:v>
                </c:pt>
                <c:pt idx="4">
                  <c:v>Frimley Health NHS Foundation Trust</c:v>
                </c:pt>
              </c:strCache>
            </c:strRef>
          </c:cat>
          <c:val>
            <c:numRef>
              <c:f>Sheet1!$B$2:$B$6</c:f>
              <c:numCache>
                <c:formatCode>0.0</c:formatCode>
                <c:ptCount val="5"/>
                <c:pt idx="0">
                  <c:v>9.6265978339080505</c:v>
                </c:pt>
                <c:pt idx="1">
                  <c:v>8.776630573630376</c:v>
                </c:pt>
                <c:pt idx="2">
                  <c:v>8.7061668609362819</c:v>
                </c:pt>
                <c:pt idx="3">
                  <c:v>8.6580831756956336</c:v>
                </c:pt>
                <c:pt idx="4">
                  <c:v>8.6483728779633502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Royal Berkshire NHS Foundation Trust</c:v>
                </c:pt>
                <c:pt idx="3">
                  <c:v>Royal Surrey County Hospital NHS Foundation Trust</c:v>
                </c:pt>
                <c:pt idx="4">
                  <c:v>Frimley Health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8.6580831756956336</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0.28879697720700825</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0.35724963207478666</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9.9598526436302848E-2</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1.0397944307548732</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9.9598526436304624E-2</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0.35724963207478666</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0.8203196746803556</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8.0405641587401995</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0.12730950978138988</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0.27133142569264823</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7.5645172866662946E-2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0.78972483102497648</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7.5645172866662946E-2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0.27133142569264912</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0.14119562650421003</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8.8731188645210537</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0.13725267022788401</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0.18882603305379142</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5.2643286252660459E-2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0.54958841080000553</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5.2643286252660459E-2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0.18882603305379142</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0.39749003090354584</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9.0395563545950672</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8.8834077487105922E-2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0.23750013666351766</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6.6213262425851127E-2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0.69125702935517808</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6.6213262425851127E-2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0.23750013666351855</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0.43113106904619869</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8.6790933249262174</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East Kent Hospitals University NHS Foundation Trust</c:v>
                </c:pt>
                <c:pt idx="3">
                  <c:v>Ashford and St Peter's Hospitals NHS Foundation Trust</c:v>
                </c:pt>
                <c:pt idx="4">
                  <c:v>Isle of Wight NHS Trust</c:v>
                </c:pt>
              </c:strCache>
            </c:strRef>
          </c:cat>
          <c:val>
            <c:numRef>
              <c:f>Sheet1!$B$2:$B$6</c:f>
              <c:numCache>
                <c:formatCode>0.0</c:formatCode>
                <c:ptCount val="5"/>
                <c:pt idx="0">
                  <c:v>8.0229791093826925</c:v>
                </c:pt>
                <c:pt idx="1">
                  <c:v>8.0591363504448061</c:v>
                </c:pt>
                <c:pt idx="2">
                  <c:v>8.0972422248491736</c:v>
                </c:pt>
                <c:pt idx="3">
                  <c:v>8.1045015835213441</c:v>
                </c:pt>
                <c:pt idx="4">
                  <c:v>8.1228275874111109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East Kent Hospitals University NHS Foundation Trust</c:v>
                </c:pt>
                <c:pt idx="3">
                  <c:v>Ashford and St Peter's Hospitals NHS Foundation Trust</c:v>
                </c:pt>
                <c:pt idx="4">
                  <c:v>Isle of Wight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Royal Berkshire NHS Foundation Trust</c:v>
                </c:pt>
                <c:pt idx="3">
                  <c:v>Oxford University Hospitals NHS Foundation Trust</c:v>
                </c:pt>
                <c:pt idx="4">
                  <c:v>Hampshire Hospitals NHS Foundation Trust</c:v>
                </c:pt>
              </c:strCache>
            </c:strRef>
          </c:cat>
          <c:val>
            <c:numRef>
              <c:f>Sheet1!$B$2:$B$6</c:f>
              <c:numCache>
                <c:formatCode>0.0</c:formatCode>
                <c:ptCount val="5"/>
                <c:pt idx="0">
                  <c:v>9.3776947101750885</c:v>
                </c:pt>
                <c:pt idx="1">
                  <c:v>8.5588878847245571</c:v>
                </c:pt>
                <c:pt idx="2">
                  <c:v>8.499927036142898</c:v>
                </c:pt>
                <c:pt idx="3">
                  <c:v>8.466746436661321</c:v>
                </c:pt>
                <c:pt idx="4">
                  <c:v>8.4537509617558975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Royal Berkshire NHS Foundation Trust</c:v>
                </c:pt>
                <c:pt idx="3">
                  <c:v>Oxford University Hospitals NHS Foundation Trust</c:v>
                </c:pt>
                <c:pt idx="4">
                  <c:v>Hampshire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0.27560521415270017</c:v>
                </c:pt>
                <c:pt idx="1">
                  <c:v>1.3035381750465549E-2</c:v>
                </c:pt>
                <c:pt idx="2">
                  <c:v>0.67411545623836122</c:v>
                </c:pt>
                <c:pt idx="3">
                  <c:v>1.8621973929236499E-3</c:v>
                </c:pt>
                <c:pt idx="4">
                  <c:v>0</c:v>
                </c:pt>
                <c:pt idx="5">
                  <c:v>5.586592178770949E-3</c:v>
                </c:pt>
                <c:pt idx="6">
                  <c:v>0</c:v>
                </c:pt>
                <c:pt idx="7">
                  <c:v>5.586592178770949E-3</c:v>
                </c:pt>
                <c:pt idx="8">
                  <c:v>2.4208566108007451E-2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8.413494392861077</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0.27060196775737477</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0.30999395828135334</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8.6423997890965332E-2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0.90225422911319431</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8.642399789096622E-2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0.30999395828135334</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0.68515447955886621</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7.9782444643145096</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0.20981026777579714</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5.9732465023222048E-2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0.62359842749409111</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5.9732465023222048E-2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0.21425418543831398</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0.31482058176229089</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8.8264471351330851</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0.1758396872478043</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0.25954843308310416</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7.2360162622972624E-2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0.75542979194578841</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7.2360162622972624E-2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0.25954843308310416</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0.59716967554948308</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7.3054108259129293</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0.20617186090288264</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0.25799445822404898</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7.1926926050601026E-2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0.75090686383360428</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7.1926926050601026E-2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0.25799445822404898</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0.63983431165271831</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7.8748501764664658</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0.34046166432322433</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0.22853642610222469</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6.3714246938778807E-2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0.6651676635903998</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6.3714246938779695E-2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0.2285364261022238</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0.68832310276913056</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8.5118366072932581</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0.33230927041812031</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0.18085101048161611</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5.0419909585000866E-2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0.52637667505227625</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5.0419909585000866E-2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0.18085101048161611</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0.36273613929678561</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8.8788993892561177</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3.7654271802209038E-2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0.13763150227984866</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3.8370633830123069E-2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0.40058395227977783</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3.8370633830123069E-2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0.13763150227984866</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6.5871145751389193E-2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9.5187721516511559</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1</c:v>
                </c:pt>
                <c:pt idx="2">
                  <c:v>1</c:v>
                </c:pt>
                <c:pt idx="3">
                  <c:v>42</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9.1231899081901737</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8.2343788999150895</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Dartford and Gravesham NHS Trust</c:v>
                </c:pt>
                <c:pt idx="1">
                  <c:v>Hampshire Hospitals NHS Foundation Trust</c:v>
                </c:pt>
                <c:pt idx="2">
                  <c:v>Royal Berkshire NHS Foundation Trust</c:v>
                </c:pt>
                <c:pt idx="3">
                  <c:v>East Sussex Healthcare NHS Trust</c:v>
                </c:pt>
                <c:pt idx="4">
                  <c:v>University Hospital Southampton NHS Foundation Trust</c:v>
                </c:pt>
              </c:strCache>
            </c:strRef>
          </c:cat>
          <c:val>
            <c:numRef>
              <c:f>Sheet1!$B$2:$B$6</c:f>
              <c:numCache>
                <c:formatCode>0.0</c:formatCode>
                <c:ptCount val="5"/>
                <c:pt idx="0">
                  <c:v>6.0496728815350558</c:v>
                </c:pt>
                <c:pt idx="1">
                  <c:v>6.2777551131637006</c:v>
                </c:pt>
                <c:pt idx="2">
                  <c:v>6.5421990799998166</c:v>
                </c:pt>
                <c:pt idx="3">
                  <c:v>6.8076706491132164</c:v>
                </c:pt>
                <c:pt idx="4">
                  <c:v>7.1808113196247341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Dartford and Gravesham NHS Trust</c:v>
                </c:pt>
                <c:pt idx="1">
                  <c:v>Hampshire Hospitals NHS Foundation Trust</c:v>
                </c:pt>
                <c:pt idx="2">
                  <c:v>Royal Berkshire NHS Foundation Trust</c:v>
                </c:pt>
                <c:pt idx="3">
                  <c:v>East Sussex Healthcare NHS Trust</c:v>
                </c:pt>
                <c:pt idx="4">
                  <c:v>University Hospital Southampton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Kent Hospitals University NHS Foundation Trust</c:v>
                </c:pt>
                <c:pt idx="1">
                  <c:v>Maidstone and Tunbridge Wells NHS Trust</c:v>
                </c:pt>
                <c:pt idx="2">
                  <c:v>Medway NHS Foundation Trust</c:v>
                </c:pt>
                <c:pt idx="3">
                  <c:v>Surrey and Sussex Healthcare NHS Trust</c:v>
                </c:pt>
                <c:pt idx="4">
                  <c:v>Isle of Wight NHS Trust</c:v>
                </c:pt>
              </c:strCache>
            </c:strRef>
          </c:cat>
          <c:val>
            <c:numRef>
              <c:f>Sheet1!$B$2:$B$6</c:f>
              <c:numCache>
                <c:formatCode>0.0</c:formatCode>
                <c:ptCount val="5"/>
                <c:pt idx="0">
                  <c:v>7.5201418813177163</c:v>
                </c:pt>
                <c:pt idx="1">
                  <c:v>7.4254507919869859</c:v>
                </c:pt>
                <c:pt idx="2">
                  <c:v>7.4037810160154791</c:v>
                </c:pt>
                <c:pt idx="3">
                  <c:v>7.3728903599849982</c:v>
                </c:pt>
                <c:pt idx="4">
                  <c:v>7.3625342924369486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Kent Hospitals University NHS Foundation Trust</c:v>
                </c:pt>
                <c:pt idx="1">
                  <c:v>Maidstone and Tunbridge Wells NHS Trust</c:v>
                </c:pt>
                <c:pt idx="2">
                  <c:v>Medway NHS Foundation Trust</c:v>
                </c:pt>
                <c:pt idx="3">
                  <c:v>Surrey and Sussex Healthcare NHS Trust</c:v>
                </c:pt>
                <c:pt idx="4">
                  <c:v>Isle of Wight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Dartford and Gravesham NHS Trust</c:v>
                </c:pt>
                <c:pt idx="1">
                  <c:v>Medway NHS Foundation Trust</c:v>
                </c:pt>
                <c:pt idx="2">
                  <c:v>Portsmouth Hospitals University NHS Trust</c:v>
                </c:pt>
                <c:pt idx="3">
                  <c:v>Ashford and St Peter's Hospitals NHS Foundation Trust</c:v>
                </c:pt>
                <c:pt idx="4">
                  <c:v>Isle of Wight NHS Trust</c:v>
                </c:pt>
              </c:strCache>
            </c:strRef>
          </c:cat>
          <c:val>
            <c:numRef>
              <c:f>Sheet1!$B$2:$B$6</c:f>
              <c:numCache>
                <c:formatCode>0.0</c:formatCode>
                <c:ptCount val="5"/>
                <c:pt idx="0">
                  <c:v>6.6329399851380257</c:v>
                </c:pt>
                <c:pt idx="1">
                  <c:v>6.7498889265552231</c:v>
                </c:pt>
                <c:pt idx="2">
                  <c:v>6.7783015033712379</c:v>
                </c:pt>
                <c:pt idx="3">
                  <c:v>6.8156011962723433</c:v>
                </c:pt>
                <c:pt idx="4">
                  <c:v>6.8865701214553132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Dartford and Gravesham NHS Trust</c:v>
                </c:pt>
                <c:pt idx="1">
                  <c:v>Medway NHS Foundation Trust</c:v>
                </c:pt>
                <c:pt idx="2">
                  <c:v>Portsmouth Hospitals University NHS Trust</c:v>
                </c:pt>
                <c:pt idx="3">
                  <c:v>Ashford and St Peter's Hospitals NHS Foundation Trust</c:v>
                </c:pt>
                <c:pt idx="4">
                  <c:v>Isle of Wight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Royal Berkshire NHS Foundation Trust</c:v>
                </c:pt>
                <c:pt idx="3">
                  <c:v>Frimley Health NHS Foundation Trust</c:v>
                </c:pt>
                <c:pt idx="4">
                  <c:v>University Hospital Southampton NHS Foundation Trust</c:v>
                </c:pt>
              </c:strCache>
            </c:strRef>
          </c:cat>
          <c:val>
            <c:numRef>
              <c:f>Sheet1!$B$2:$B$6</c:f>
              <c:numCache>
                <c:formatCode>0.0</c:formatCode>
                <c:ptCount val="5"/>
                <c:pt idx="0">
                  <c:v>8.4488566237672291</c:v>
                </c:pt>
                <c:pt idx="1">
                  <c:v>7.4413111958014051</c:v>
                </c:pt>
                <c:pt idx="2">
                  <c:v>7.4213541768341544</c:v>
                </c:pt>
                <c:pt idx="3">
                  <c:v>7.247860165602348</c:v>
                </c:pt>
                <c:pt idx="4">
                  <c:v>7.238238286162173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Royal Berkshire NHS Foundation Trust</c:v>
                </c:pt>
                <c:pt idx="3">
                  <c:v>Frimley Health NHS Foundation Trust</c:v>
                </c:pt>
                <c:pt idx="4">
                  <c:v>University Hospital Southampton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3</c:v>
                </c:pt>
                <c:pt idx="1">
                  <c:v>35</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7.231243346607477</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2.1795773588040745E-2</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0.30207432510353982</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8.4216063372333672E-2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0.87920370720198093</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8.421606337233456E-2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0.30207432510353804</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0.81002000455033762</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7.0322664465248712</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1.1250410107349813</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0.47698046013217965</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0.13297858612806035</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1.3882774998086278</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0.13297858612806124</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0.47698046013218054</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0.12683514935380025</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8.5142569712355058</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8.3886053962785034E-2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0.34277538075968295</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9.5563213386768098E-2</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0.9976663372439436</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9.5563213386768098E-2</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0.34277538075968295</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1.0780904580147181</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5.4613983302026679</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0.30403955638052427</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8.5642100815392475E-2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0.89409133500527993</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8.5642100815392475E-2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0.30718937419197534</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0.54921879439626853</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6.5786357185643407</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0.31088815061988839</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0.29373836260807007</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8.1892059352637325E-2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0.85494143623075303</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8.1892059352637325E-2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0.29373836260807007</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1.3704661194056884</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6.8396759511834926</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0.33756798573380919</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0.10914216834936186</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1.1394286930816695</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0.10914216834936319</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0.39148169036004798</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0.45117319127409683</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4.9888644436809262</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0.13070591865465353</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0.11764850213069344</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3.2799522791956193E-2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0.34242234650234593</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3.2799522791956193E-2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0.11764850213069344</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0.27099999553324849</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9.1139990285264485</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8.7199954682717795E-2</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0.35455424768139032</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9.8847073419536358E-2</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1.0319493682849128</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9.8847073419536358E-2</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0.35455424768139032</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0.66808539831173164</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8.5366924210202288</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6.1651345844857044</c:v>
                </c:pt>
                <c:pt idx="1">
                  <c:v>7.6732388054216552</c:v>
                </c:pt>
                <c:pt idx="2">
                  <c:v>6.1906882044559417</c:v>
                </c:pt>
                <c:pt idx="3" formatCode="General">
                  <c:v>5.4613983302026679</c:v>
                </c:pt>
                <c:pt idx="4">
                  <c:v>6.5786357185643407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6.5325733279171949</c:v>
                </c:pt>
                <c:pt idx="1">
                  <c:v>7.9619392085868821</c:v>
                </c:pt>
                <c:pt idx="2">
                  <c:v>6.408272257290359</c:v>
                </c:pt>
                <c:pt idx="3" formatCode="General">
                  <c:v>5.6369996917650518</c:v>
                </c:pt>
                <c:pt idx="4">
                  <c:v>6.6682953803268443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0.42660158612205556</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0.37681390636482082</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0.10505289983555954</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1.096737312208365</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0.10505289983556132</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0.37681390636482082</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0.41354516217341963</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6.1906882044559417</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0.21618437654223488</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0.32789221134398527</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9.1413897028074231E-2</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0.95434806542222983</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9.1413897028074231E-2</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0.32789221134398439</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0.41331183161053353</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8.725151679973477</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0.65275700253043745</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0.49722424357866579</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0.13862240159976835</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1.4471981295173713</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0.13862240159976835</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0.49722424357866402</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0.67110892398781985</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7.562047617314346</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East Kent Hospitals University NHS Foundation Trust</c:v>
                </c:pt>
                <c:pt idx="3">
                  <c:v>Portsmouth Hospitals University NHS Trust</c:v>
                </c:pt>
                <c:pt idx="4">
                  <c:v>Buckinghamshire Healthcare NHS Trust</c:v>
                </c:pt>
              </c:strCache>
            </c:strRef>
          </c:cat>
          <c:val>
            <c:numRef>
              <c:f>Sheet1!$B$2:$B$6</c:f>
              <c:numCache>
                <c:formatCode>0.0</c:formatCode>
                <c:ptCount val="5"/>
                <c:pt idx="0">
                  <c:v>8.5696249031387204</c:v>
                </c:pt>
                <c:pt idx="1">
                  <c:v>8.8075502845086895</c:v>
                </c:pt>
                <c:pt idx="2">
                  <c:v>8.8417597497257159</c:v>
                </c:pt>
                <c:pt idx="3">
                  <c:v>8.8568449690497744</c:v>
                </c:pt>
                <c:pt idx="4">
                  <c:v>8.9521008427371136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East Kent Hospitals University NHS Foundation Trust</c:v>
                </c:pt>
                <c:pt idx="3">
                  <c:v>Portsmouth Hospitals University NHS Trust</c:v>
                </c:pt>
                <c:pt idx="4">
                  <c:v>Buckinghamshire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East Sussex Healthcare NHS Trust</c:v>
                </c:pt>
                <c:pt idx="2">
                  <c:v>Hampshire Hospitals NHS Foundation Trust</c:v>
                </c:pt>
                <c:pt idx="3">
                  <c:v>University Hospital Southampton NHS Foundation Trust</c:v>
                </c:pt>
                <c:pt idx="4">
                  <c:v>Royal Surrey County Hospital NHS Foundation Trust</c:v>
                </c:pt>
              </c:strCache>
            </c:strRef>
          </c:cat>
          <c:val>
            <c:numRef>
              <c:f>Sheet1!$B$2:$B$6</c:f>
              <c:numCache>
                <c:formatCode>0.0</c:formatCode>
                <c:ptCount val="5"/>
                <c:pt idx="0">
                  <c:v>9.7946867028093294</c:v>
                </c:pt>
                <c:pt idx="1">
                  <c:v>9.2696104522864502</c:v>
                </c:pt>
                <c:pt idx="2">
                  <c:v>9.2623441085209866</c:v>
                </c:pt>
                <c:pt idx="3">
                  <c:v>9.2431473171420837</c:v>
                </c:pt>
                <c:pt idx="4">
                  <c:v>9.2399156883889138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East Sussex Healthcare NHS Trust</c:v>
                </c:pt>
                <c:pt idx="2">
                  <c:v>Hampshire Hospitals NHS Foundation Trust</c:v>
                </c:pt>
                <c:pt idx="3">
                  <c:v>University Hospital Southampton NHS Foundation Trust</c:v>
                </c:pt>
                <c:pt idx="4">
                  <c:v>Royal Surrey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9.2399156883889138</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0.35755457204679786</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0.20056171793872934</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5.5915107456428359E-2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0.5837457581808323</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5.5915107456428359E-2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0.20056171793872934</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0.23138474991671742</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9.2399156883889138</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Ashford and St Peter's Hospitals NHS Foundation Trust</c:v>
                </c:pt>
                <c:pt idx="3">
                  <c:v>Portsmouth Hospitals University NHS Trust</c:v>
                </c:pt>
                <c:pt idx="4">
                  <c:v>Buckinghamshire Healthcare NHS Trust</c:v>
                </c:pt>
              </c:strCache>
            </c:strRef>
          </c:cat>
          <c:val>
            <c:numRef>
              <c:f>Sheet1!$B$2:$B$6</c:f>
              <c:numCache>
                <c:formatCode>0.0</c:formatCode>
                <c:ptCount val="5"/>
                <c:pt idx="0">
                  <c:v>8.6418656150234696</c:v>
                </c:pt>
                <c:pt idx="1">
                  <c:v>8.9474243913278855</c:v>
                </c:pt>
                <c:pt idx="2">
                  <c:v>8.9864131585529634</c:v>
                </c:pt>
                <c:pt idx="3">
                  <c:v>8.9887114035842401</c:v>
                </c:pt>
                <c:pt idx="4">
                  <c:v>9.0014633957248229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Ashford and St Peter's Hospitals NHS Foundation Trust</c:v>
                </c:pt>
                <c:pt idx="3">
                  <c:v>Portsmouth Hospitals University NHS Trust</c:v>
                </c:pt>
                <c:pt idx="4">
                  <c:v>Buckinghamshire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Royal Berkshire NHS Foundation Trust</c:v>
                </c:pt>
                <c:pt idx="3">
                  <c:v>University Hospital Southampton NHS Foundation Trust</c:v>
                </c:pt>
                <c:pt idx="4">
                  <c:v>Royal Surrey County Hospital NHS Foundation Trust</c:v>
                </c:pt>
              </c:strCache>
            </c:strRef>
          </c:cat>
          <c:val>
            <c:numRef>
              <c:f>Sheet1!$B$2:$B$6</c:f>
              <c:numCache>
                <c:formatCode>0.0</c:formatCode>
                <c:ptCount val="5"/>
                <c:pt idx="0">
                  <c:v>9.8421208548474564</c:v>
                </c:pt>
                <c:pt idx="1">
                  <c:v>9.4100069277963065</c:v>
                </c:pt>
                <c:pt idx="2">
                  <c:v>9.3662016257535452</c:v>
                </c:pt>
                <c:pt idx="3">
                  <c:v>9.3393900696624268</c:v>
                </c:pt>
                <c:pt idx="4">
                  <c:v>9.3228958107469886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Royal Berkshire NHS Foundation Trust</c:v>
                </c:pt>
                <c:pt idx="3">
                  <c:v>University Hospital Southampton NHS Foundation Trust</c:v>
                </c:pt>
                <c:pt idx="4">
                  <c:v>Royal Surrey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9.3228958107469886</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6.3970686294191461</c:v>
                </c:pt>
                <c:pt idx="1">
                  <c:v>7.0389422445513201</c:v>
                </c:pt>
                <c:pt idx="2">
                  <c:v>7.6284911095956707</c:v>
                </c:pt>
                <c:pt idx="3">
                  <c:v>9.1231899081901737</c:v>
                </c:pt>
                <c:pt idx="4">
                  <c:v>8.725151679973477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5.6373932418186374</c:v>
                </c:pt>
                <c:pt idx="1">
                  <c:v>6.3030187844839478</c:v>
                </c:pt>
                <c:pt idx="2">
                  <c:v>6.8928339503528786</c:v>
                </c:pt>
                <c:pt idx="3">
                  <c:v>8.3932249382655506</c:v>
                </c:pt>
                <c:pt idx="4">
                  <c:v>8.0505971283607618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0.21626272677369762</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0.16696245289475442</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4.6547883567944481E-2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0.4859532749044142</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4.6547883567944481E-2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0.16696245289475442</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0.2672137594556272</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9.3228958107469886</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Ashford and St Peter's Hospitals NHS Foundation Trust</c:v>
                </c:pt>
                <c:pt idx="2">
                  <c:v>East Kent Hospitals University NHS Foundation Trust</c:v>
                </c:pt>
                <c:pt idx="3">
                  <c:v>Buckinghamshire Healthcare NHS Trust</c:v>
                </c:pt>
                <c:pt idx="4">
                  <c:v>Portsmouth Hospitals University NHS Trust</c:v>
                </c:pt>
              </c:strCache>
            </c:strRef>
          </c:cat>
          <c:val>
            <c:numRef>
              <c:f>Sheet1!$B$2:$B$6</c:f>
              <c:numCache>
                <c:formatCode>0.0</c:formatCode>
                <c:ptCount val="5"/>
                <c:pt idx="0">
                  <c:v>7.6274980188757109</c:v>
                </c:pt>
                <c:pt idx="1">
                  <c:v>7.849030737909537</c:v>
                </c:pt>
                <c:pt idx="2">
                  <c:v>7.8673257423875684</c:v>
                </c:pt>
                <c:pt idx="3">
                  <c:v>7.9241810018630936</c:v>
                </c:pt>
                <c:pt idx="4">
                  <c:v>7.9794931094393622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Ashford and St Peter's Hospitals NHS Foundation Trust</c:v>
                </c:pt>
                <c:pt idx="2">
                  <c:v>East Kent Hospitals University NHS Foundation Trust</c:v>
                </c:pt>
                <c:pt idx="3">
                  <c:v>Buckinghamshire Healthcare NHS Trust</c:v>
                </c:pt>
                <c:pt idx="4">
                  <c:v>Portsmouth Hospitals University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Royal Berkshire NHS Foundation Trust</c:v>
                </c:pt>
                <c:pt idx="3">
                  <c:v>Frimley Health NHS Foundation Trust</c:v>
                </c:pt>
                <c:pt idx="4">
                  <c:v>Oxford University Hospitals NHS Foundation Trust</c:v>
                </c:pt>
              </c:strCache>
            </c:strRef>
          </c:cat>
          <c:val>
            <c:numRef>
              <c:f>Sheet1!$B$2:$B$6</c:f>
              <c:numCache>
                <c:formatCode>0.0</c:formatCode>
                <c:ptCount val="5"/>
                <c:pt idx="0">
                  <c:v>9.4413716618091605</c:v>
                </c:pt>
                <c:pt idx="1">
                  <c:v>8.492252167600256</c:v>
                </c:pt>
                <c:pt idx="2">
                  <c:v>8.4398099403701181</c:v>
                </c:pt>
                <c:pt idx="3">
                  <c:v>8.3872071918164455</c:v>
                </c:pt>
                <c:pt idx="4">
                  <c:v>8.3533919087210506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Royal Berkshire NHS Foundation Trust</c:v>
                </c:pt>
                <c:pt idx="3">
                  <c:v>Frimley Health NHS Foundation Trust</c:v>
                </c:pt>
                <c:pt idx="4">
                  <c:v>Oxford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8.2257143967218074</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9.3240449164414763E-2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0.25988400008851542</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7.2453716195205686E-2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0.75640647791561122</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7.2453716195205686E-2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0.25988400008851542</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0.54656570986346509</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8.2257143967218074</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(195)</c:v>
                </c:pt>
                <c:pt idx="1">
                  <c:v>Royal Surrey County Hospital (195)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(195)</c:v>
                </c:pt>
                <c:pt idx="1">
                  <c:v>Royal Surrey County Hospital (195)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(195)</c:v>
                </c:pt>
                <c:pt idx="1">
                  <c:v>Royal Surrey County Hospital (195)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(195)</c:v>
                </c:pt>
                <c:pt idx="1">
                  <c:v>Royal Surrey County Hospital (195)</c:v>
                </c:pt>
              </c:strCache>
            </c:strRef>
          </c:cat>
          <c:val>
            <c:numRef>
              <c:f>Sheet1!$G$2:$G$3</c:f>
              <c:numCache>
                <c:formatCode>0.0;;</c:formatCode>
                <c:ptCount val="2"/>
                <c:pt idx="0">
                  <c:v>7.6284911095956707</c:v>
                </c:pt>
                <c:pt idx="1">
                  <c:v>7.6284911095956707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(195)</c:v>
                </c:pt>
                <c:pt idx="1">
                  <c:v>Royal Surrey County Hospital (195)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(195)</c:v>
                </c:pt>
                <c:pt idx="1">
                  <c:v>Royal Surrey County Hospital (195)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(195)</c:v>
                </c:pt>
                <c:pt idx="1">
                  <c:v>Royal Surrey County Hospital (195)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2.3715088904043293</c:v>
                </c:pt>
                <c:pt idx="1">
                  <c:v>2.3715088904043293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(195)</c:v>
                </c:pt>
                <c:pt idx="1">
                  <c:v>Royal Surrey County Hospital (195)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(195)</c:v>
                </c:pt>
                <c:pt idx="1">
                  <c:v>Royal Surrey County Hospital (195)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(195)</c:v>
                </c:pt>
                <c:pt idx="1">
                  <c:v>Royal Surrey County Hospital (195)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(195)</c:v>
                </c:pt>
                <c:pt idx="1">
                  <c:v>Royal Surrey County Hospital (195)</c:v>
                </c:pt>
              </c:strCache>
            </c:strRef>
          </c:cat>
          <c:val>
            <c:numRef>
              <c:f>Sheet1!$G$2:$G$3</c:f>
              <c:numCache>
                <c:formatCode>0.0;;</c:formatCode>
                <c:ptCount val="2"/>
                <c:pt idx="0">
                  <c:v>7.9401548504825374</c:v>
                </c:pt>
                <c:pt idx="1">
                  <c:v>7.9401548504825374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(195)</c:v>
                </c:pt>
                <c:pt idx="1">
                  <c:v>Royal Surrey County Hospital (195)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(195)</c:v>
                </c:pt>
                <c:pt idx="1">
                  <c:v>Royal Surrey County Hospital (195)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(195)</c:v>
                </c:pt>
                <c:pt idx="1">
                  <c:v>Royal Surrey County Hospital (195)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2.0598451495174626</c:v>
                </c:pt>
                <c:pt idx="1">
                  <c:v>2.0598451495174626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(520)</c:v>
                </c:pt>
                <c:pt idx="1">
                  <c:v>Royal Surrey County Hospital (520)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(520)</c:v>
                </c:pt>
                <c:pt idx="1">
                  <c:v>Royal Surrey County Hospital (520)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(520)</c:v>
                </c:pt>
                <c:pt idx="1">
                  <c:v>Royal Surrey County Hospital (520)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(520)</c:v>
                </c:pt>
                <c:pt idx="1">
                  <c:v>Royal Surrey County Hospital (520)</c:v>
                </c:pt>
              </c:strCache>
            </c:strRef>
          </c:cat>
          <c:val>
            <c:numRef>
              <c:f>Sheet1!$G$2:$G$3</c:f>
              <c:numCache>
                <c:formatCode>0.0;;</c:formatCode>
                <c:ptCount val="2"/>
                <c:pt idx="0">
                  <c:v>6.9448435733459748</c:v>
                </c:pt>
                <c:pt idx="1">
                  <c:v>6.9448435733459748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(520)</c:v>
                </c:pt>
                <c:pt idx="1">
                  <c:v>Royal Surrey County Hospital (520)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(520)</c:v>
                </c:pt>
                <c:pt idx="1">
                  <c:v>Royal Surrey County Hospital (520)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(520)</c:v>
                </c:pt>
                <c:pt idx="1">
                  <c:v>Royal Surrey County Hospital (520)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3.0551564266540252</c:v>
                </c:pt>
                <c:pt idx="1">
                  <c:v>3.0551564266540252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(275)</c:v>
                </c:pt>
                <c:pt idx="1">
                  <c:v>Royal Surrey County Hospital (275)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(275)</c:v>
                </c:pt>
                <c:pt idx="1">
                  <c:v>Royal Surrey County Hospital (275)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(275)</c:v>
                </c:pt>
                <c:pt idx="1">
                  <c:v>Royal Surrey County Hospital (275)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(275)</c:v>
                </c:pt>
                <c:pt idx="1">
                  <c:v>Royal Surrey County Hospital (275)</c:v>
                </c:pt>
              </c:strCache>
            </c:strRef>
          </c:cat>
          <c:val>
            <c:numRef>
              <c:f>Sheet1!$G$2:$G$3</c:f>
              <c:numCache>
                <c:formatCode>0.0;;</c:formatCode>
                <c:ptCount val="2"/>
                <c:pt idx="0">
                  <c:v>6.3970686294191461</c:v>
                </c:pt>
                <c:pt idx="1">
                  <c:v>6.3970686294191461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(275)</c:v>
                </c:pt>
                <c:pt idx="1">
                  <c:v>Royal Surrey County Hospital (275)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(275)</c:v>
                </c:pt>
                <c:pt idx="1">
                  <c:v>Royal Surrey County Hospital (275)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(275)</c:v>
                </c:pt>
                <c:pt idx="1">
                  <c:v>Royal Surrey County Hospital (275)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3.6029313705808539</c:v>
                </c:pt>
                <c:pt idx="1">
                  <c:v>3.6029313705808539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(524)</c:v>
                </c:pt>
                <c:pt idx="1">
                  <c:v>Royal Surrey County Hospital (524)</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(524)</c:v>
                </c:pt>
                <c:pt idx="1">
                  <c:v>Royal Surrey County Hospital (524)</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(524)</c:v>
                </c:pt>
                <c:pt idx="1">
                  <c:v>Royal Surrey County Hospital (524)</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(524)</c:v>
                </c:pt>
                <c:pt idx="1">
                  <c:v>Royal Surrey County Hospital (524)</c:v>
                </c:pt>
              </c:strCache>
            </c:strRef>
          </c:cat>
          <c:val>
            <c:numRef>
              <c:f>Sheet1!$G$2:$G$3</c:f>
              <c:numCache>
                <c:formatCode>0.0;;</c:formatCode>
                <c:ptCount val="2"/>
                <c:pt idx="0">
                  <c:v>8.2621234933816563</c:v>
                </c:pt>
                <c:pt idx="1">
                  <c:v>8.2621234933816563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(524)</c:v>
                </c:pt>
                <c:pt idx="1">
                  <c:v>Royal Surrey County Hospital (524)</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(524)</c:v>
                </c:pt>
                <c:pt idx="1">
                  <c:v>Royal Surrey County Hospital (524)</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(524)</c:v>
                </c:pt>
                <c:pt idx="1">
                  <c:v>Royal Surrey County Hospital (524)</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1.7378765066183437</c:v>
                </c:pt>
                <c:pt idx="1">
                  <c:v>1.7378765066183437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01/08/2025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01/08/2025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04758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RA2 | Royal Surrey County Hospital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04758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RA2 | Royal Surrey County Hospital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RA2 | Royal Surrey County Hospital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Royal Surrey County Hospital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2739095991"/>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q8_1. Were you ever prevented from sleeping at night by any of the following? Noise from other patients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q14. Did you get enough help from staff to eat your meals?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q45. After leaving the hospital, did you get enough support from health or social care services to help you recover or manage your condition? Please include any services from a physiotherapist, community nurse or GP, or assisstance from social services or the voluntary sector.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q36. To what extent did hospital staff involve your family or carers in discussions about you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q35. To what extent did hospital staff involve you in decisions about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4272294130"/>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1935842852"/>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Thinking about the location(s) selected at Q6, how long did you wait, in total, before you were admitted onto a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q15. Were you able to get hospital food outside of set mealtimes? This could include additional food if you missed set mealtimes due to opertations/procedures or another reason.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 How did you feel about the length of time you were on the waiting list before your admission to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q.44 Did hospital staff discuss with you whether you may need any further health or social care services after leaving the hospital? Please include any services from a physiotherapist, community nurse or GP, or assisstance from social services or the voluntary sector.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286342719"/>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3604598651"/>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Q39. Before you left the hospital, were you given any information about what you should or should not do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1816461649"/>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4110282072"/>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Royal Surrey County Hospital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Royal Surrey County Hospital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546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Waiting in the hospital:</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Length of time waited (in another location) before admission to a ward</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Food:</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being able to get hospital food outside of set mealtimes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Waiting list:</a:t>
            </a:r>
            <a:r>
              <a:rPr lang="en-GB" sz="1250">
                <a:solidFill>
                  <a:prstClr val="black"/>
                </a:solidFill>
                <a:latin typeface="Arial"/>
              </a:rPr>
              <a:t> </a:t>
            </a:r>
            <a:r>
              <a:rPr lang="en-GB" sz="1250" b="0">
                <a:solidFill>
                  <a:prstClr val="black"/>
                </a:solidFill>
                <a:latin typeface="Arial"/>
              </a:rPr>
              <a:t>Length of time on waiting list before hospital admission</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Individual needs:</a:t>
            </a:r>
            <a:r>
              <a:rPr lang="en-GB" sz="1250">
                <a:solidFill>
                  <a:prstClr val="black"/>
                </a:solidFill>
                <a:latin typeface="Arial"/>
              </a:rPr>
              <a:t> </a:t>
            </a:r>
            <a:r>
              <a:rPr lang="en-GB" sz="1250" b="0">
                <a:solidFill>
                  <a:prstClr val="black"/>
                </a:solidFill>
                <a:latin typeface="Arial"/>
              </a:rPr>
              <a:t>Staff taking into account patients' individual needs: Accessibility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Leaving hospital:</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Staff discussing with patients whether patients may need further health / social care services after leaving</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being prevented from sleeping at night due to noise from other patients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Help from staff to eat:</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getting enough help from staff to eat meals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Support from health or social care services:</a:t>
            </a:r>
            <a:r>
              <a:rPr lang="en-GB" sz="1250">
                <a:solidFill>
                  <a:prstClr val="black"/>
                </a:solidFill>
                <a:latin typeface="Arial"/>
              </a:rPr>
              <a:t> </a:t>
            </a:r>
            <a:r>
              <a:rPr lang="en-GB" sz="1250" b="0" noProof="0">
                <a:solidFill>
                  <a:prstClr val="black"/>
                </a:solidFill>
                <a:latin typeface="Arial"/>
              </a:rPr>
              <a:t>Patients getting enough support to recover/manage condition after leaving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lang="en-GB" sz="1250">
                <a:solidFill>
                  <a:prstClr val="black"/>
                </a:solidFill>
                <a:latin typeface="Arial"/>
              </a:rPr>
              <a:t> </a:t>
            </a:r>
            <a:r>
              <a:rPr lang="en-GB" sz="1250" b="0">
                <a:solidFill>
                  <a:prstClr val="black"/>
                </a:solidFill>
                <a:latin typeface="Arial"/>
              </a:rPr>
              <a:t>Family / carers being involved in discussions about the patient leaving hospital</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Patients being involved in decisions about them leaving hospital</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407079600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3363384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1917792265"/>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335532463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238696638"/>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2116814387"/>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674321700"/>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940929399"/>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163387319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7333980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128109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3513723716"/>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403922673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2994678907"/>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939977322"/>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1303470960"/>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1035737655"/>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2866727011"/>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216833074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152823473"/>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279758024"/>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68938623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355430865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0266273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2427309723"/>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209089233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3997354904"/>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1865308202"/>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2786262681"/>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1638068380"/>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1185957366"/>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52875997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103596700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9941709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288784432"/>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375850497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1917354926"/>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3373280807"/>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4058034561"/>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201299724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199880317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9198538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4082597286"/>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154158930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833911321"/>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3014830570"/>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3398370483"/>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3972754577"/>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116313825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160698531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1334158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4280892621"/>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194703540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792153500"/>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1883886511"/>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4200083426"/>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2262459074"/>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381297086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1855984756"/>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1491594896"/>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2627839616"/>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378364518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4246095644"/>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659908442"/>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324150826"/>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1109824642"/>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671526957"/>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3046321983"/>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1240576695"/>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77636965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0613312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748190346"/>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129301185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3396923759"/>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1068277282"/>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96727474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341139022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2918692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98052148"/>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96436706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1048183878"/>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3060996705"/>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370178833"/>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2325203177"/>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276806680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3062217272"/>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1370759002"/>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855770275"/>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1751067439"/>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227664884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660076770"/>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2880227215"/>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3564237529"/>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287202249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285586497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2921640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3830976425"/>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182080564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1969541309"/>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286348339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89952701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481627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3867571912"/>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324888921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2101919617"/>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34134467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82337162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1106308885"/>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1562908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40535720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804658238"/>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353921998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402337607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81987177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104115551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281898989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1684626288"/>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174606579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134396631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332094574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394979256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146319226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386604663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247578247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157008479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154539833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200292803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209933191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188726982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370964006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217217445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179562869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212496158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43430735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134027779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123144135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218323073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263558984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383912012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324778577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396632463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318167397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1384402677"/>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4105923148"/>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1118939707"/>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3399861331"/>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176398992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251265223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220901968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60481175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421772603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326139103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59018527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136636729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14009470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172045264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409665894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50928400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370838181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102849600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322511809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152607408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203405268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3081674930"/>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605;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4803869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3923317815"/>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2036710116"/>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3751561167"/>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31174146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106301256"/>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524</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1457394530"/>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3888475404"/>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192179949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1386978963"/>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524</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67;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388366104"/>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027958293"/>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625;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433684127"/>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623353630"/>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470177495"/>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394;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294883883"/>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035239279"/>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343658532"/>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362;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275;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303;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573233427"/>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587;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343379277"/>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93826984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762529259"/>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8689092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599;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510;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633;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556;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540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930223425"/>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2482566245"/>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617794070"/>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78%</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546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65%</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44%</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35%</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1145525117"/>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4201735304"/>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4035327788"/>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03900891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755882352"/>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631;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554;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2921634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679603483"/>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20636439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601;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634;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553;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856516128"/>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2315486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033214035"/>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57384336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629;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547;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632;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551;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400033599"/>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7774599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54323515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58135164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591;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3297861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09135024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87199347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614;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536;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27263174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36032383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37821874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68024200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620;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79675902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87073630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99133236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09000036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3435577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18377614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618;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355;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311566483"/>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3591513994"/>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4058031793"/>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1156752264"/>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42784846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51532250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74598107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632;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502;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550;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540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51879094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79420632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0447973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570;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391;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20943205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3800834556"/>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86703660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92270140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26150123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77284391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72328139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4384446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8921617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296;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261;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176162979"/>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111031771"/>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540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205600078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127829021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62633528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631;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500;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551;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92488991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21573327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627;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549;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2099802499"/>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Q44. Did hospital staff discuss with you whether you may need any further health or social care services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10898</TotalTime>
  <Words>15926</Words>
  <Application>Microsoft Office PowerPoint</Application>
  <PresentationFormat>Widescreen</PresentationFormat>
  <Paragraphs>2009</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Royal Surrey County Hospital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2025-08-01T21:03:47Z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